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1" r:id="rId5"/>
    <p:sldMasterId id="2147483723" r:id="rId6"/>
    <p:sldMasterId id="2147483749" r:id="rId7"/>
  </p:sldMasterIdLst>
  <p:notesMasterIdLst>
    <p:notesMasterId r:id="rId57"/>
  </p:notesMasterIdLst>
  <p:handoutMasterIdLst>
    <p:handoutMasterId r:id="rId58"/>
  </p:handoutMasterIdLst>
  <p:sldIdLst>
    <p:sldId id="256" r:id="rId8"/>
    <p:sldId id="416" r:id="rId9"/>
    <p:sldId id="258" r:id="rId10"/>
    <p:sldId id="510" r:id="rId11"/>
    <p:sldId id="511" r:id="rId12"/>
    <p:sldId id="512" r:id="rId13"/>
    <p:sldId id="376" r:id="rId14"/>
    <p:sldId id="377" r:id="rId15"/>
    <p:sldId id="378" r:id="rId16"/>
    <p:sldId id="513" r:id="rId17"/>
    <p:sldId id="379" r:id="rId18"/>
    <p:sldId id="380" r:id="rId19"/>
    <p:sldId id="381" r:id="rId20"/>
    <p:sldId id="382" r:id="rId21"/>
    <p:sldId id="514" r:id="rId22"/>
    <p:sldId id="383" r:id="rId23"/>
    <p:sldId id="384" r:id="rId24"/>
    <p:sldId id="385" r:id="rId25"/>
    <p:sldId id="386" r:id="rId26"/>
    <p:sldId id="387" r:id="rId27"/>
    <p:sldId id="515" r:id="rId28"/>
    <p:sldId id="388" r:id="rId29"/>
    <p:sldId id="516" r:id="rId30"/>
    <p:sldId id="531" r:id="rId31"/>
    <p:sldId id="522" r:id="rId32"/>
    <p:sldId id="546" r:id="rId33"/>
    <p:sldId id="391" r:id="rId34"/>
    <p:sldId id="392" r:id="rId35"/>
    <p:sldId id="393" r:id="rId36"/>
    <p:sldId id="394" r:id="rId37"/>
    <p:sldId id="375" r:id="rId38"/>
    <p:sldId id="545" r:id="rId39"/>
    <p:sldId id="396" r:id="rId40"/>
    <p:sldId id="397" r:id="rId41"/>
    <p:sldId id="398" r:id="rId42"/>
    <p:sldId id="399" r:id="rId43"/>
    <p:sldId id="400" r:id="rId44"/>
    <p:sldId id="401" r:id="rId45"/>
    <p:sldId id="402" r:id="rId46"/>
    <p:sldId id="403" r:id="rId47"/>
    <p:sldId id="404" r:id="rId48"/>
    <p:sldId id="405" r:id="rId49"/>
    <p:sldId id="406" r:id="rId50"/>
    <p:sldId id="532" r:id="rId51"/>
    <p:sldId id="534" r:id="rId52"/>
    <p:sldId id="414" r:id="rId53"/>
    <p:sldId id="548" r:id="rId54"/>
    <p:sldId id="547" r:id="rId55"/>
    <p:sldId id="544" r:id="rId56"/>
  </p:sldIdLst>
  <p:sldSz cx="12192000" cy="6858000"/>
  <p:notesSz cx="6858000" cy="9144000"/>
  <p:embeddedFontLst>
    <p:embeddedFont>
      <p:font typeface="Source Sans Pro SemiBold" panose="020B0604020202020204" charset="0"/>
      <p:regular r:id="rId59"/>
      <p:bold r:id="rId60"/>
      <p:italic r:id="rId61"/>
      <p:boldItalic r:id="rId62"/>
    </p:embeddedFont>
    <p:embeddedFont>
      <p:font typeface="Source Sans Pro" panose="020B0604020202020204" charset="0"/>
      <p:regular r:id="rId63"/>
      <p:bold r:id="rId64"/>
      <p:italic r:id="rId65"/>
      <p:boldItalic r:id="rId66"/>
    </p:embeddedFont>
    <p:embeddedFont>
      <p:font typeface="Source Sans Pro Light" panose="020B0604020202020204" charset="0"/>
      <p:regular r:id="rId67"/>
      <p:italic r:id="rId68"/>
    </p:embeddedFont>
    <p:embeddedFont>
      <p:font typeface="Calibri" panose="020F0502020204030204" pitchFamily="34" charset="0"/>
      <p:regular r:id="rId69"/>
      <p:bold r:id="rId70"/>
      <p:italic r:id="rId71"/>
      <p:boldItalic r:id="rId72"/>
    </p:embeddedFont>
  </p:embeddedFontLst>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nwendungsbeispiele MASTER" id="{E3CBC0C8-5914-4BFE-A6C1-EA362C7633E9}">
          <p14:sldIdLst>
            <p14:sldId id="256"/>
            <p14:sldId id="416"/>
            <p14:sldId id="258"/>
            <p14:sldId id="510"/>
            <p14:sldId id="511"/>
            <p14:sldId id="512"/>
            <p14:sldId id="376"/>
            <p14:sldId id="377"/>
            <p14:sldId id="378"/>
            <p14:sldId id="513"/>
            <p14:sldId id="379"/>
            <p14:sldId id="380"/>
            <p14:sldId id="381"/>
            <p14:sldId id="382"/>
            <p14:sldId id="514"/>
            <p14:sldId id="383"/>
            <p14:sldId id="384"/>
            <p14:sldId id="385"/>
            <p14:sldId id="386"/>
            <p14:sldId id="387"/>
            <p14:sldId id="515"/>
            <p14:sldId id="388"/>
            <p14:sldId id="516"/>
            <p14:sldId id="531"/>
            <p14:sldId id="522"/>
            <p14:sldId id="546"/>
            <p14:sldId id="391"/>
            <p14:sldId id="392"/>
            <p14:sldId id="393"/>
            <p14:sldId id="394"/>
            <p14:sldId id="375"/>
            <p14:sldId id="545"/>
            <p14:sldId id="396"/>
            <p14:sldId id="397"/>
            <p14:sldId id="398"/>
            <p14:sldId id="399"/>
            <p14:sldId id="400"/>
            <p14:sldId id="401"/>
            <p14:sldId id="402"/>
            <p14:sldId id="403"/>
            <p14:sldId id="404"/>
            <p14:sldId id="405"/>
            <p14:sldId id="406"/>
            <p14:sldId id="532"/>
            <p14:sldId id="534"/>
            <p14:sldId id="414"/>
            <p14:sldId id="548"/>
            <p14:sldId id="547"/>
            <p14:sldId id="544"/>
          </p14:sldIdLst>
        </p14:section>
        <p14:section name="Werkzeuge" id="{65D21EF2-E3A3-4D7E-8B48-C28826C65A92}">
          <p14:sldIdLst/>
        </p14:section>
        <p14:section name="Drafts" id="{00EE66EC-95C6-4C7A-9250-F68D5A3C6C1D}">
          <p14:sldIdLst/>
        </p14:section>
        <p14:section name="Inhaltsslide Vorauswahl" id="{882031A7-366C-4422-A013-FF38CB9C3E0B}">
          <p14:sldIdLst/>
        </p14:section>
        <p14:section name="Titelblatt Vorauswahl" id="{60D3E989-7F8E-4C5A-A9ED-DDDC3E60ED82}">
          <p14:sldIdLst/>
        </p14:section>
        <p14:section name="Demo" id="{9067EA7E-B5DC-482A-97A9-90ABE97BF4DF}">
          <p14:sldIdLst/>
        </p14:section>
      </p14:sectionLst>
    </p:ext>
    <p:ext uri="{EFAFB233-063F-42B5-8137-9DF3F51BA10A}">
      <p15:sldGuideLst xmlns:p15="http://schemas.microsoft.com/office/powerpoint/2012/main">
        <p15:guide id="6" pos="461" userDrawn="1">
          <p15:clr>
            <a:srgbClr val="A4A3A4"/>
          </p15:clr>
        </p15:guide>
        <p15:guide id="7"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20A373-9A05-1113-0985-7B5C0F701438}" name="Ricarda Wullenkord" initials="RW" userId="S::gricarda@uni-bielefeld.de::7bbbd077-f01a-4a1a-83a9-b728d6d5b478" providerId="AD"/>
  <p188:author id="{CA527F7C-CA0E-6385-4803-8397CE57E93A}" name="Gastbenutzer" initials="Ga" userId="S::urn:spo:anon#10cd4507621a069ad5add6c392316e80191cc574ab8865ae0abba55e3d29ff66::" providerId="AD"/>
  <p188:author id="{B4AFA2A5-CA0E-0F4B-2245-70CF1169364A}" name="Hannah Brinkmann" initials="HB" userId="S::hannah.brinkmann@uni-bielefeld.de::68be2c42-a5e1-4f24-931f-c8805312838e" providerId="AD"/>
  <p188:author id="{78A1E6F4-533D-223E-9685-E225AAA2D218}" name="Michael Lubomirski" initials="ML" userId="Michael Lubomirsk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adine Scholten" initials="NS" lastIdx="4" clrIdx="0">
    <p:extLst>
      <p:ext uri="{19B8F6BF-5375-455C-9EA6-DF929625EA0E}">
        <p15:presenceInfo xmlns:p15="http://schemas.microsoft.com/office/powerpoint/2012/main" userId="S-1-5-21-1960408961-706699826-839522115-13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45E"/>
    <a:srgbClr val="83B0C2"/>
    <a:srgbClr val="2B5A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51EE90-EAB2-477B-8603-24C7EA72D121}" v="161" dt="2022-03-16T14:04:13.14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63129" autoAdjust="0"/>
  </p:normalViewPr>
  <p:slideViewPr>
    <p:cSldViewPr snapToGrid="0" showGuides="1">
      <p:cViewPr varScale="1">
        <p:scale>
          <a:sx n="115" d="100"/>
          <a:sy n="115" d="100"/>
        </p:scale>
        <p:origin x="372" y="84"/>
      </p:cViewPr>
      <p:guideLst>
        <p:guide pos="461"/>
        <p:guide orient="horz" pos="2160"/>
      </p:guideLst>
    </p:cSldViewPr>
  </p:slideViewPr>
  <p:notesTextViewPr>
    <p:cViewPr>
      <p:scale>
        <a:sx n="1" d="1"/>
        <a:sy n="1" d="1"/>
      </p:scale>
      <p:origin x="0" y="0"/>
    </p:cViewPr>
  </p:notesTextViewPr>
  <p:notesViewPr>
    <p:cSldViewPr snapToGrid="0" showGuides="1">
      <p:cViewPr varScale="1">
        <p:scale>
          <a:sx n="83" d="100"/>
          <a:sy n="83" d="100"/>
        </p:scale>
        <p:origin x="2955"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66" Type="http://schemas.openxmlformats.org/officeDocument/2006/relationships/font" Target="fonts/font8.fntdata"/><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font" Target="fonts/font3.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commentAuthors" Target="commentAuthor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E44EBA6-9E78-44E4-AA0F-3991DEC39A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1C859112-0947-4211-B7D9-584FCB0CA8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865499-53D2-4377-A49D-5D10CC5D7314}" type="datetimeFigureOut">
              <a:rPr lang="de-DE" smtClean="0"/>
              <a:t>08.08.2022</a:t>
            </a:fld>
            <a:endParaRPr lang="de-DE"/>
          </a:p>
        </p:txBody>
      </p:sp>
      <p:sp>
        <p:nvSpPr>
          <p:cNvPr id="4" name="Fußzeilenplatzhalter 3">
            <a:extLst>
              <a:ext uri="{FF2B5EF4-FFF2-40B4-BE49-F238E27FC236}">
                <a16:creationId xmlns:a16="http://schemas.microsoft.com/office/drawing/2014/main" id="{6A652DD8-563A-467C-9C95-A889695CF2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AD7C06FA-9D9E-4BDF-A815-9C03640B26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776D41-B439-4507-A7D3-6107295DC1C2}" type="slidenum">
              <a:rPr lang="de-DE" smtClean="0"/>
              <a:t>‹Nr.›</a:t>
            </a:fld>
            <a:endParaRPr lang="de-DE"/>
          </a:p>
        </p:txBody>
      </p:sp>
    </p:spTree>
    <p:extLst>
      <p:ext uri="{BB962C8B-B14F-4D97-AF65-F5344CB8AC3E}">
        <p14:creationId xmlns:p14="http://schemas.microsoft.com/office/powerpoint/2010/main" val="3317481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ource Sans Pro" panose="020B0503030403020204" pitchFamily="34" charset="0"/>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ource Sans Pro" panose="020B0503030403020204" pitchFamily="34" charset="0"/>
              </a:defRPr>
            </a:lvl1pPr>
          </a:lstStyle>
          <a:p>
            <a:fld id="{D25DE6DA-8F30-4AD5-A657-E15477E5A00F}" type="datetimeFigureOut">
              <a:rPr lang="de-DE" smtClean="0"/>
              <a:pPr/>
              <a:t>08.08.2022</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ource Sans Pro" panose="020B0503030403020204"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ource Sans Pro" panose="020B0503030403020204" pitchFamily="34" charset="0"/>
              </a:defRPr>
            </a:lvl1pPr>
          </a:lstStyle>
          <a:p>
            <a:fld id="{BE4573C0-E890-49ED-B9C9-465EC5E8EBB3}" type="slidenum">
              <a:rPr lang="de-DE" smtClean="0"/>
              <a:pPr/>
              <a:t>‹Nr.›</a:t>
            </a:fld>
            <a:endParaRPr lang="de-DE" dirty="0"/>
          </a:p>
        </p:txBody>
      </p:sp>
    </p:spTree>
    <p:extLst>
      <p:ext uri="{BB962C8B-B14F-4D97-AF65-F5344CB8AC3E}">
        <p14:creationId xmlns:p14="http://schemas.microsoft.com/office/powerpoint/2010/main" val="1596088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ource Sans Pro" panose="020B0503030403020204" pitchFamily="34" charset="0"/>
        <a:ea typeface="+mn-ea"/>
        <a:cs typeface="+mn-cs"/>
      </a:defRPr>
    </a:lvl1pPr>
    <a:lvl2pPr marL="457200" algn="l" defTabSz="914400" rtl="0" eaLnBrk="1" latinLnBrk="0" hangingPunct="1">
      <a:defRPr sz="1200" kern="1200">
        <a:solidFill>
          <a:schemeClr val="tx1"/>
        </a:solidFill>
        <a:latin typeface="Source Sans Pro" panose="020B0503030403020204" pitchFamily="34" charset="0"/>
        <a:ea typeface="+mn-ea"/>
        <a:cs typeface="+mn-cs"/>
      </a:defRPr>
    </a:lvl2pPr>
    <a:lvl3pPr marL="914400" algn="l" defTabSz="914400" rtl="0" eaLnBrk="1" latinLnBrk="0" hangingPunct="1">
      <a:defRPr sz="1200" kern="1200">
        <a:solidFill>
          <a:schemeClr val="tx1"/>
        </a:solidFill>
        <a:latin typeface="Source Sans Pro" panose="020B0503030403020204" pitchFamily="34" charset="0"/>
        <a:ea typeface="+mn-ea"/>
        <a:cs typeface="+mn-cs"/>
      </a:defRPr>
    </a:lvl3pPr>
    <a:lvl4pPr marL="1371600" algn="l" defTabSz="914400" rtl="0" eaLnBrk="1" latinLnBrk="0" hangingPunct="1">
      <a:defRPr sz="1200" kern="1200">
        <a:solidFill>
          <a:schemeClr val="tx1"/>
        </a:solidFill>
        <a:latin typeface="Source Sans Pro" panose="020B0503030403020204" pitchFamily="34" charset="0"/>
        <a:ea typeface="+mn-ea"/>
        <a:cs typeface="+mn-cs"/>
      </a:defRPr>
    </a:lvl4pPr>
    <a:lvl5pPr marL="1828800" algn="l" defTabSz="914400" rtl="0" eaLnBrk="1" latinLnBrk="0" hangingPunct="1">
      <a:defRPr sz="1200" kern="1200">
        <a:solidFill>
          <a:schemeClr val="tx1"/>
        </a:solidFill>
        <a:latin typeface="Source Sans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ea typeface="+mn-lt"/>
              <a:cs typeface="+mn-lt"/>
            </a:endParaRPr>
          </a:p>
          <a:p>
            <a:r>
              <a:rPr lang="de-DE" sz="1200" dirty="0" err="1">
                <a:ea typeface="+mn-lt"/>
                <a:cs typeface="+mn-lt"/>
              </a:rPr>
              <a:t>I´m</a:t>
            </a:r>
            <a:r>
              <a:rPr lang="de-DE" sz="1200" dirty="0">
                <a:ea typeface="+mn-lt"/>
                <a:cs typeface="+mn-lt"/>
              </a:rPr>
              <a:t> folgenden Modul 6 geht es um die wichtigsten Grundlagen der Kommunikation. </a:t>
            </a:r>
          </a:p>
          <a:p>
            <a:r>
              <a:rPr lang="de-DE" sz="1200" dirty="0">
                <a:ea typeface="+mn-lt"/>
                <a:cs typeface="+mn-lt"/>
              </a:rPr>
              <a:t>Ziel ist es die Mütter, bzw. Eltern kompetent und </a:t>
            </a:r>
            <a:r>
              <a:rPr lang="de-DE" sz="1200" dirty="0" err="1">
                <a:ea typeface="+mn-lt"/>
                <a:cs typeface="+mn-lt"/>
              </a:rPr>
              <a:t>einfühölsam</a:t>
            </a:r>
            <a:r>
              <a:rPr lang="de-DE" sz="1200" dirty="0">
                <a:ea typeface="+mn-lt"/>
                <a:cs typeface="+mn-lt"/>
              </a:rPr>
              <a:t> zu beraten und </a:t>
            </a:r>
            <a:r>
              <a:rPr lang="de-DE" sz="1200" dirty="0" err="1">
                <a:ea typeface="+mn-lt"/>
                <a:cs typeface="+mn-lt"/>
              </a:rPr>
              <a:t>gegleiten</a:t>
            </a:r>
            <a:r>
              <a:rPr lang="de-DE" sz="1200" dirty="0">
                <a:ea typeface="+mn-lt"/>
                <a:cs typeface="+mn-lt"/>
              </a:rPr>
              <a:t>. </a:t>
            </a:r>
          </a:p>
          <a:p>
            <a:r>
              <a:rPr lang="de-DE" sz="1200" dirty="0">
                <a:ea typeface="+mn-lt"/>
                <a:cs typeface="+mn-lt"/>
              </a:rPr>
              <a:t>Die Gestaltung des </a:t>
            </a:r>
            <a:r>
              <a:rPr lang="de-DE" sz="1200" dirty="0" err="1">
                <a:ea typeface="+mn-lt"/>
                <a:cs typeface="+mn-lt"/>
              </a:rPr>
              <a:t>präpartalen</a:t>
            </a:r>
            <a:r>
              <a:rPr lang="de-DE" sz="1200" dirty="0">
                <a:ea typeface="+mn-lt"/>
                <a:cs typeface="+mn-lt"/>
              </a:rPr>
              <a:t> </a:t>
            </a:r>
            <a:r>
              <a:rPr lang="de-DE" sz="1200" dirty="0" err="1">
                <a:ea typeface="+mn-lt"/>
                <a:cs typeface="+mn-lt"/>
              </a:rPr>
              <a:t>Aufklärungsgescprächs</a:t>
            </a:r>
            <a:r>
              <a:rPr lang="de-DE" sz="1200" dirty="0">
                <a:ea typeface="+mn-lt"/>
                <a:cs typeface="+mn-lt"/>
              </a:rPr>
              <a:t> über Stillen und Laktation wird anhand einer Checkliste erklärt. </a:t>
            </a:r>
          </a:p>
          <a:p>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E4573C0-E890-49ED-B9C9-465EC5E8EBB3}" type="slidenum">
              <a:rPr kumimoji="0" lang="de-DE" sz="1200" b="0" i="0" u="none" strike="noStrike" kern="0" cap="none" spc="0" normalizeH="0" baseline="0" noProof="0" smtClean="0">
                <a:ln>
                  <a:noFill/>
                </a:ln>
                <a:solidFill>
                  <a:prstClr val="black"/>
                </a:solidFill>
                <a:effectLst/>
                <a:uLnTx/>
                <a:uFillTx/>
                <a:latin typeface="Source Sans Pro"/>
                <a:cs typeface="Arial"/>
              </a:rPr>
              <a:pPr marL="0" marR="0" lvl="0" indent="0" algn="r" defTabSz="914400" eaLnBrk="1" fontAlgn="auto" latinLnBrk="0" hangingPunct="1">
                <a:lnSpc>
                  <a:spcPct val="100000"/>
                </a:lnSpc>
                <a:spcBef>
                  <a:spcPts val="0"/>
                </a:spcBef>
                <a:spcAft>
                  <a:spcPts val="0"/>
                </a:spcAft>
                <a:buClrTx/>
                <a:buSzTx/>
                <a:buFontTx/>
                <a:buNone/>
                <a:tabLst/>
                <a:defRPr/>
              </a:pPr>
              <a:t>1</a:t>
            </a:fld>
            <a:endParaRPr kumimoji="0" lang="de-DE" sz="1200" b="0" i="0" u="none" strike="noStrike" kern="0" cap="none" spc="0" normalizeH="0" baseline="0" noProof="0">
              <a:ln>
                <a:noFill/>
              </a:ln>
              <a:solidFill>
                <a:prstClr val="black"/>
              </a:solidFill>
              <a:effectLst/>
              <a:uLnTx/>
              <a:uFillTx/>
              <a:latin typeface="Source Sans Pro"/>
              <a:cs typeface="Arial"/>
            </a:endParaRPr>
          </a:p>
        </p:txBody>
      </p:sp>
    </p:spTree>
    <p:extLst>
      <p:ext uri="{BB962C8B-B14F-4D97-AF65-F5344CB8AC3E}">
        <p14:creationId xmlns:p14="http://schemas.microsoft.com/office/powerpoint/2010/main" val="3023693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Arial" panose="020B0604020202020204" pitchFamily="34" charset="0"/>
                <a:cs typeface="Times New Roman" panose="02020603050405020304" pitchFamily="18" charset="0"/>
              </a:rPr>
              <a:t>Während eines Elterngesprächs ist es besonders wichtig, keine Vorwürfe oder Beschuldigungen auszusprechen, sondern sein Gegenüber mit Ich-Botschaften zu spiegeln. So wird ihm/ihr die Möglichkeit gegeben Beweggründe und Empfindungen besser zu verstehen. Ich-Aussagen wecken Achtung, Anerkennung und die Bereitschaft zur Kooperation. Scharfe Gegenreaktionen können so vermieden werden.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13</a:t>
            </a:fld>
            <a:endParaRPr lang="de-DE" dirty="0"/>
          </a:p>
        </p:txBody>
      </p:sp>
    </p:spTree>
    <p:extLst>
      <p:ext uri="{BB962C8B-B14F-4D97-AF65-F5344CB8AC3E}">
        <p14:creationId xmlns:p14="http://schemas.microsoft.com/office/powerpoint/2010/main" val="1484891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Eine ausführliche Reflexion eines Beratungsgesprächs gibt den Gesprächsführenden die Möglichkeit herauszufinden, wie man selbst auf die Gesprächspartner wirkt und welche Fähigkeiten zukünftig ausgebaut werden können. Das Feedback oder die Eigen-Reflexion sind dazu eine gute Möglichkeit.</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Das Feedback ist eine Art der Rückmeldung, die anzeigt, wie andere etwas wahrgenommen haben. Es gibt einem die Möglichkeit zu lernen und Anregungen für neue Verhaltensweisen kennenzulernen.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Als Feedbacknehmer sollten einige Aspekte beachtet werden. Dem Feedbackgeber soll zugehört werden, es soll ihm/ihr nicht ins Wort gefallen werden und eine Rechtfertigung ist nicht nötig. Verständnisfragen sollen gestellt werden. Der Inhalt soll überdacht werden (Was kann ich damit anfangen? Was will ich damit tun?).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endPar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endParaRPr>
          </a:p>
          <a:p>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Der Gesprächsführende kann auch eine Eigen-Reflexion durchführen. Hierbei geht er gedanklich noch einmal durch das Gespräch und macht für sich Notizen über wahrgenommene positive und negative Verhaltensweisen des Gegenübers und von sich selbst. Man stellt sich die Frage: Woran kann es gelegen haben, dass sich das Gegenüber z.B. abweisend verhalten hat? Dabei können die kommunikativen Fähigkeiten reflektiert und bewusst gemacht werden </a:t>
            </a:r>
            <a:r>
              <a:rPr lang="de-DE" sz="1800" u="none" strike="noStrike" dirty="0">
                <a:effectLst/>
                <a:latin typeface="Calibri" panose="020F0502020204030204" pitchFamily="34" charset="0"/>
                <a:ea typeface="Arial" panose="020B0604020202020204" pitchFamily="34" charset="0"/>
                <a:cs typeface="Times New Roman" panose="02020603050405020304" pitchFamily="18" charset="0"/>
              </a:rPr>
              <a:t> </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14</a:t>
            </a:fld>
            <a:endParaRPr lang="de-DE" dirty="0"/>
          </a:p>
        </p:txBody>
      </p:sp>
    </p:spTree>
    <p:extLst>
      <p:ext uri="{BB962C8B-B14F-4D97-AF65-F5344CB8AC3E}">
        <p14:creationId xmlns:p14="http://schemas.microsoft.com/office/powerpoint/2010/main" val="2174475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15</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5929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Arial" panose="020B0604020202020204" pitchFamily="34" charset="0"/>
                <a:cs typeface="Times New Roman" panose="02020603050405020304" pitchFamily="18" charset="0"/>
              </a:rPr>
              <a:t>In Anlehnung an den „Leitfaden zur Kommunikation rund um das Stillen“ der Bundesanstalt für Landwirtschaft und Ernährung (BLE) unter fachlicher Beratung des </a:t>
            </a:r>
            <a:r>
              <a:rPr lang="de-DE" sz="1800" i="1" dirty="0" err="1">
                <a:effectLst/>
                <a:latin typeface="Calibri" panose="020F0502020204030204" pitchFamily="34" charset="0"/>
                <a:ea typeface="Arial" panose="020B0604020202020204" pitchFamily="34" charset="0"/>
                <a:cs typeface="Times New Roman" panose="02020603050405020304" pitchFamily="18" charset="0"/>
              </a:rPr>
              <a:t>Akteursnetzwerks</a:t>
            </a:r>
            <a:r>
              <a:rPr lang="de-DE" sz="1800" i="1" dirty="0">
                <a:effectLst/>
                <a:latin typeface="Calibri" panose="020F0502020204030204" pitchFamily="34" charset="0"/>
                <a:ea typeface="Arial" panose="020B0604020202020204" pitchFamily="34" charset="0"/>
                <a:cs typeface="Times New Roman" panose="02020603050405020304" pitchFamily="18" charset="0"/>
              </a:rPr>
              <a:t> und der Strategiegruppe des Netzwerks Gesund ins Leben und der Nationalen Stillkommission (2021)</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r>
              <a:rPr lang="de-DE" sz="1800" dirty="0">
                <a:effectLst/>
                <a:latin typeface="Calibri" panose="020F0502020204030204" pitchFamily="34" charset="0"/>
                <a:ea typeface="Arial" panose="020B0604020202020204" pitchFamily="34" charset="0"/>
                <a:cs typeface="Times New Roman" panose="02020603050405020304" pitchFamily="18" charset="0"/>
              </a:rPr>
              <a:t>Mütter haben das Recht auf eine informierte Entscheidung, wie sie ihr Baby/ Frühgeborenes ernähren möchten. Bereits Schwangere sollen proaktiv über das Stillen/ die Muttermilchgewinnung informiert werden.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r>
              <a:rPr lang="de-DE" sz="1800" dirty="0">
                <a:effectLst/>
                <a:latin typeface="Calibri" panose="020F0502020204030204" pitchFamily="34" charset="0"/>
                <a:ea typeface="Arial" panose="020B0604020202020204" pitchFamily="34" charset="0"/>
              </a:rPr>
              <a:t>Gesundheitsfachkräfte beraten individuell abgestimmt auf die Lebenssituation der Frauen.</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Arial" panose="020B0604020202020204" pitchFamily="34" charset="0"/>
                <a:cs typeface="Times New Roman" panose="02020603050405020304" pitchFamily="18" charset="0"/>
              </a:rPr>
              <a:t>Gesundheitsfachkräfte brauchen ein Bewusstsein dafür, dass Empfehlungen zum Stillen auf unterschiedliche Lebensumstände, Erfahrungen und Einstellungen treffen. Beratende können eine Abwehrhaltung reduzieren oder sogar auflösen, indem sie negative Emotionen akzeptieren, Vorbehalte und Umsetzungsschwierigkeiten ernst nehmen, schwierige Lebensumstände würdigen, und gemeinsam realistische Schritte vereinbaren und damit Zuversicht und Selbstwirksamkeit stärken. Je weiter entfernt also das mütterliche Verhalten von den Stillempfehlungen ist, desto wichtiger ist es, kleinschrittig zu beraten und auch das soziale Umfeld der Frauen mit einzubeziehen.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Arial" panose="020B0604020202020204" pitchFamily="34" charset="0"/>
              </a:rPr>
              <a:t>. Frauen bestimmen selbst über ihren Körper und müssen sich nicht wegen ihrer Wahl der Ernährungsform rechtfertigen. Sie werden darin unterstützt, ihre Pläne für die Ernährung ihres Kindes/ Frühgeborenen umzusetzen </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17</a:t>
            </a:fld>
            <a:endParaRPr lang="de-DE" dirty="0"/>
          </a:p>
        </p:txBody>
      </p:sp>
    </p:spTree>
    <p:extLst>
      <p:ext uri="{BB962C8B-B14F-4D97-AF65-F5344CB8AC3E}">
        <p14:creationId xmlns:p14="http://schemas.microsoft.com/office/powerpoint/2010/main" val="3796982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dirty="0">
                <a:effectLst/>
                <a:latin typeface="Calibri" panose="020F0502020204030204" pitchFamily="34" charset="0"/>
                <a:ea typeface="Arial" panose="020B0604020202020204" pitchFamily="34" charset="0"/>
                <a:cs typeface="Times New Roman" panose="02020603050405020304" pitchFamily="18" charset="0"/>
              </a:rPr>
              <a:t>Konkret </a:t>
            </a:r>
            <a:r>
              <a:rPr lang="de-DE" sz="1800" dirty="0">
                <a:effectLst/>
                <a:latin typeface="Calibri" panose="020F0502020204030204" pitchFamily="34" charset="0"/>
                <a:ea typeface="Arial" panose="020B0604020202020204" pitchFamily="34" charset="0"/>
                <a:cs typeface="Times New Roman" panose="02020603050405020304" pitchFamily="18" charset="0"/>
              </a:rPr>
              <a:t>evidenzbasierte Fakten zu den Vorteilen des Stillens benennen statt zu verallgemeinern oder zu romantisieren. Dadurch zur sachlichen Aufklärung beitragen.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18</a:t>
            </a:fld>
            <a:endParaRPr lang="de-DE" dirty="0"/>
          </a:p>
        </p:txBody>
      </p:sp>
    </p:spTree>
    <p:extLst>
      <p:ext uri="{BB962C8B-B14F-4D97-AF65-F5344CB8AC3E}">
        <p14:creationId xmlns:p14="http://schemas.microsoft.com/office/powerpoint/2010/main" val="3944141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dirty="0">
                <a:effectLst/>
                <a:latin typeface="Calibri" panose="020F0502020204030204" pitchFamily="34" charset="0"/>
                <a:ea typeface="Arial" panose="020B0604020202020204" pitchFamily="34" charset="0"/>
                <a:cs typeface="Times New Roman" panose="02020603050405020304" pitchFamily="18" charset="0"/>
              </a:rPr>
              <a:t>Alltagsnah </a:t>
            </a:r>
            <a:r>
              <a:rPr lang="de-DE" sz="1800" dirty="0">
                <a:effectLst/>
                <a:latin typeface="Calibri" panose="020F0502020204030204" pitchFamily="34" charset="0"/>
                <a:ea typeface="Arial" panose="020B0604020202020204" pitchFamily="34" charset="0"/>
                <a:cs typeface="Times New Roman" panose="02020603050405020304" pitchFamily="18" charset="0"/>
              </a:rPr>
              <a:t>kommunizieren. Praktische Vorschläge machen und die klare Botschaft senden, dass der Alltag nicht immer perfekt ist und dies auch nicht sein muss. „Druck von außen“ nehmen, den viele Mütter empfinden.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BE4573C0-E890-49ED-B9C9-465EC5E8EBB3}" type="slidenum">
              <a:rPr lang="de-DE" smtClean="0"/>
              <a:pPr/>
              <a:t>19</a:t>
            </a:fld>
            <a:endParaRPr lang="de-DE" dirty="0"/>
          </a:p>
        </p:txBody>
      </p:sp>
    </p:spTree>
    <p:extLst>
      <p:ext uri="{BB962C8B-B14F-4D97-AF65-F5344CB8AC3E}">
        <p14:creationId xmlns:p14="http://schemas.microsoft.com/office/powerpoint/2010/main" val="2009452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dirty="0">
                <a:effectLst/>
                <a:latin typeface="Calibri" panose="020F0502020204030204" pitchFamily="34" charset="0"/>
                <a:ea typeface="Arial" panose="020B0604020202020204" pitchFamily="34" charset="0"/>
                <a:cs typeface="Times New Roman" panose="02020603050405020304" pitchFamily="18" charset="0"/>
              </a:rPr>
              <a:t>Akzeptierend</a:t>
            </a:r>
            <a:r>
              <a:rPr lang="de-DE" sz="1800" dirty="0">
                <a:effectLst/>
                <a:latin typeface="Calibri" panose="020F0502020204030204" pitchFamily="34" charset="0"/>
                <a:ea typeface="Arial" panose="020B0604020202020204" pitchFamily="34" charset="0"/>
                <a:cs typeface="Times New Roman" panose="02020603050405020304" pitchFamily="18" charset="0"/>
              </a:rPr>
              <a:t> kommunizieren, orientiert an der Lebensrealität der Frauen und ihres sozialen Umfelds. Informationen anbieten, aber nicht aufzwingen. Bei der Beratung erfragen, was diese brauchen und noch wissen möchten. Nicht belehren oder bevormunden.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20</a:t>
            </a:fld>
            <a:endParaRPr lang="de-DE" dirty="0"/>
          </a:p>
        </p:txBody>
      </p:sp>
    </p:spTree>
    <p:extLst>
      <p:ext uri="{BB962C8B-B14F-4D97-AF65-F5344CB8AC3E}">
        <p14:creationId xmlns:p14="http://schemas.microsoft.com/office/powerpoint/2010/main" val="2804951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dirty="0">
                <a:effectLst/>
                <a:latin typeface="Calibri" panose="020F0502020204030204" pitchFamily="34" charset="0"/>
                <a:ea typeface="Arial" panose="020B0604020202020204" pitchFamily="34" charset="0"/>
                <a:cs typeface="Times New Roman" panose="02020603050405020304" pitchFamily="18" charset="0"/>
              </a:rPr>
              <a:t>Diversitätsgerecht</a:t>
            </a:r>
            <a:r>
              <a:rPr lang="de-DE" sz="1800" dirty="0">
                <a:effectLst/>
                <a:latin typeface="Calibri" panose="020F0502020204030204" pitchFamily="34" charset="0"/>
                <a:ea typeface="Arial" panose="020B0604020202020204" pitchFamily="34" charset="0"/>
                <a:cs typeface="Times New Roman" panose="02020603050405020304" pitchFamily="18" charset="0"/>
              </a:rPr>
              <a:t> kommunizieren. Vielfältige Lebensentwürfe von Stillenden darstellen und auf gendergerechte Sprache achten. Vielseitige Situationen zeigen, denn Stillende nehmen aktiv am Leben teil (einkaufen, Erwerbsarbeit, ausgehen…). Die Rolle des/des Partners/in beschreiben. Es ist normal, Hilfe durch </a:t>
            </a:r>
            <a:r>
              <a:rPr lang="de-DE" sz="1800" dirty="0" err="1">
                <a:effectLst/>
                <a:latin typeface="Calibri" panose="020F0502020204030204" pitchFamily="34" charset="0"/>
                <a:ea typeface="Arial" panose="020B0604020202020204" pitchFamily="34" charset="0"/>
                <a:cs typeface="Times New Roman" panose="02020603050405020304" pitchFamily="18" charset="0"/>
              </a:rPr>
              <a:t>Partner:in</a:t>
            </a:r>
            <a:r>
              <a:rPr lang="de-DE" sz="1800" dirty="0">
                <a:effectLst/>
                <a:latin typeface="Calibri" panose="020F0502020204030204" pitchFamily="34" charset="0"/>
                <a:ea typeface="Arial" panose="020B0604020202020204" pitchFamily="34" charset="0"/>
                <a:cs typeface="Times New Roman" panose="02020603050405020304" pitchFamily="18" charset="0"/>
              </a:rPr>
              <a:t>/ Freundeskreis/ Familie anzunehmen, um ein Kind großzuziehen.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21</a:t>
            </a:fld>
            <a:endParaRPr lang="de-DE" dirty="0"/>
          </a:p>
        </p:txBody>
      </p:sp>
    </p:spTree>
    <p:extLst>
      <p:ext uri="{BB962C8B-B14F-4D97-AF65-F5344CB8AC3E}">
        <p14:creationId xmlns:p14="http://schemas.microsoft.com/office/powerpoint/2010/main" val="2687345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Arial" panose="020B0604020202020204" pitchFamily="34" charset="0"/>
                <a:cs typeface="Times New Roman" panose="02020603050405020304" pitchFamily="18" charset="0"/>
              </a:rPr>
              <a:t>Stillen überall als </a:t>
            </a:r>
            <a:r>
              <a:rPr lang="de-DE" sz="1800" b="1" dirty="0">
                <a:effectLst/>
                <a:latin typeface="Calibri" panose="020F0502020204030204" pitchFamily="34" charset="0"/>
                <a:ea typeface="Arial" panose="020B0604020202020204" pitchFamily="34" charset="0"/>
                <a:cs typeface="Times New Roman" panose="02020603050405020304" pitchFamily="18" charset="0"/>
              </a:rPr>
              <a:t>normal </a:t>
            </a:r>
            <a:r>
              <a:rPr lang="de-DE" sz="1800" dirty="0">
                <a:effectLst/>
                <a:latin typeface="Calibri" panose="020F0502020204030204" pitchFamily="34" charset="0"/>
                <a:ea typeface="Arial" panose="020B0604020202020204" pitchFamily="34" charset="0"/>
                <a:cs typeface="Times New Roman" panose="02020603050405020304" pitchFamily="18" charset="0"/>
              </a:rPr>
              <a:t>darstellen, denn ein Baby zu ernähren, gehört zum Leben dazu – auch auf der neonatologischen Intensivstation. Je häufiger und selbstverständlicher Stillende und Mütter, die abpumpen gezeigt werden, desto normaler wird dies von den Frauen empfunden.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22</a:t>
            </a:fld>
            <a:endParaRPr lang="de-DE" dirty="0"/>
          </a:p>
        </p:txBody>
      </p:sp>
    </p:spTree>
    <p:extLst>
      <p:ext uri="{BB962C8B-B14F-4D97-AF65-F5344CB8AC3E}">
        <p14:creationId xmlns:p14="http://schemas.microsoft.com/office/powerpoint/2010/main" val="2393148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Arial" panose="020B0604020202020204" pitchFamily="34" charset="0"/>
                <a:cs typeface="Times New Roman" panose="02020603050405020304" pitchFamily="18" charset="0"/>
              </a:rPr>
              <a:t>Stillen </a:t>
            </a:r>
            <a:r>
              <a:rPr lang="de-DE" sz="1800" b="1" dirty="0">
                <a:effectLst/>
                <a:latin typeface="Calibri" panose="020F0502020204030204" pitchFamily="34" charset="0"/>
                <a:ea typeface="Arial" panose="020B0604020202020204" pitchFamily="34" charset="0"/>
                <a:cs typeface="Times New Roman" panose="02020603050405020304" pitchFamily="18" charset="0"/>
              </a:rPr>
              <a:t>positiv rahmen</a:t>
            </a:r>
            <a:r>
              <a:rPr lang="de-DE" sz="1800" dirty="0">
                <a:effectLst/>
                <a:latin typeface="Calibri" panose="020F0502020204030204" pitchFamily="34" charset="0"/>
                <a:ea typeface="Arial" panose="020B0604020202020204" pitchFamily="34" charset="0"/>
                <a:cs typeface="Times New Roman" panose="02020603050405020304" pitchFamily="18" charset="0"/>
              </a:rPr>
              <a:t>, d.h. mit dem Stillen positive Emotionen verbinden. Das kann vor der Geburt die Motivation stärken und bei Nichtbetroffenen Empathie wecken. Das Flasche geben nicht negativ darstellen, um umgekehrte Stigmatisierung zu vermeiden.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23</a:t>
            </a:fld>
            <a:endParaRPr lang="de-DE" dirty="0"/>
          </a:p>
        </p:txBody>
      </p:sp>
    </p:spTree>
    <p:extLst>
      <p:ext uri="{BB962C8B-B14F-4D97-AF65-F5344CB8AC3E}">
        <p14:creationId xmlns:p14="http://schemas.microsoft.com/office/powerpoint/2010/main" val="646881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7688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1039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ea typeface="+mn-lt"/>
                <a:cs typeface="+mn-lt"/>
              </a:rPr>
              <a:t>Umfassende, evidenzbasierte und standardisierte Informationen zu Laktation, Muttermilch und Stillen, möglichst</a:t>
            </a:r>
            <a:r>
              <a:rPr lang="de-DE" sz="1200" b="1" dirty="0">
                <a:ea typeface="+mn-lt"/>
                <a:cs typeface="+mn-lt"/>
              </a:rPr>
              <a:t> </a:t>
            </a:r>
            <a:r>
              <a:rPr lang="de-DE" sz="1200" b="1" dirty="0" err="1">
                <a:ea typeface="+mn-lt"/>
                <a:cs typeface="+mn-lt"/>
              </a:rPr>
              <a:t>präpartal</a:t>
            </a:r>
            <a:endParaRPr lang="de-DE" sz="1200" b="1" dirty="0">
              <a:ea typeface="Source Sans Pro Light"/>
            </a:endParaRP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28</a:t>
            </a:fld>
            <a:endParaRPr lang="de-DE" dirty="0"/>
          </a:p>
        </p:txBody>
      </p:sp>
    </p:spTree>
    <p:extLst>
      <p:ext uri="{BB962C8B-B14F-4D97-AF65-F5344CB8AC3E}">
        <p14:creationId xmlns:p14="http://schemas.microsoft.com/office/powerpoint/2010/main" val="3038866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0" i="0" u="none" strike="noStrike" dirty="0">
                <a:solidFill>
                  <a:srgbClr val="000000"/>
                </a:solidFill>
                <a:effectLst/>
                <a:latin typeface="Calibri" panose="020F0502020204030204" pitchFamily="34" charset="0"/>
              </a:rPr>
              <a:t>kein Druck aufbauen!</a:t>
            </a:r>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29</a:t>
            </a:fld>
            <a:endParaRPr lang="de-DE" dirty="0"/>
          </a:p>
        </p:txBody>
      </p:sp>
    </p:spTree>
    <p:extLst>
      <p:ext uri="{BB962C8B-B14F-4D97-AF65-F5344CB8AC3E}">
        <p14:creationId xmlns:p14="http://schemas.microsoft.com/office/powerpoint/2010/main" val="2635113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Arial" panose="020B0604020202020204" pitchFamily="34" charset="0"/>
                <a:cs typeface="Times New Roman" panose="02020603050405020304" pitchFamily="18" charset="0"/>
              </a:rPr>
              <a:t>Die Checkliste stellt eine Hilfestellung für das </a:t>
            </a:r>
            <a:r>
              <a:rPr lang="de-DE" sz="1800" dirty="0" err="1">
                <a:effectLst/>
                <a:latin typeface="Calibri" panose="020F0502020204030204" pitchFamily="34" charset="0"/>
                <a:ea typeface="Arial" panose="020B0604020202020204" pitchFamily="34" charset="0"/>
                <a:cs typeface="Times New Roman" panose="02020603050405020304" pitchFamily="18" charset="0"/>
              </a:rPr>
              <a:t>präpartale</a:t>
            </a:r>
            <a:r>
              <a:rPr lang="de-DE" sz="1800" dirty="0">
                <a:effectLst/>
                <a:latin typeface="Calibri" panose="020F0502020204030204" pitchFamily="34" charset="0"/>
                <a:ea typeface="Arial" panose="020B0604020202020204" pitchFamily="34" charset="0"/>
                <a:cs typeface="Times New Roman" panose="02020603050405020304" pitchFamily="18" charset="0"/>
              </a:rPr>
              <a:t> Aufklärungsgespräch zu den Themen Muttermilch, Stillen und Laktation dar. Es dient zur emotionalen Entlastung, Orientierung und Information für Eltern mit einer drohenden Frühgeburt. </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Arial" panose="020B0604020202020204" pitchFamily="34" charset="0"/>
              </a:rPr>
              <a:t>Das Gespräch hat das Ziel, das Stillen und die Muttermilchernährung von Frühgeborenen zu fördern und Mütter bzw. Eltern von Frühgeborenen bei der Laktationsinitiierung zu unterstützen. Des Weiteren werden umfassende, evidenzbasierte und standardisierte Informationen zu Muttermilch, Stillen und Laktation an die Mutter bzw. Eltern vermittelt. </a:t>
            </a:r>
            <a:r>
              <a:rPr lang="de-DE" dirty="0"/>
              <a:t/>
            </a:r>
            <a:br>
              <a:rPr lang="de-DE" dirty="0"/>
            </a:br>
            <a:r>
              <a:rPr lang="de-DE" sz="1800" dirty="0">
                <a:effectLst/>
                <a:latin typeface="Calibri" panose="020F0502020204030204" pitchFamily="34" charset="0"/>
                <a:ea typeface="Arial" panose="020B0604020202020204" pitchFamily="34" charset="0"/>
                <a:cs typeface="Times New Roman" panose="02020603050405020304" pitchFamily="18" charset="0"/>
              </a:rPr>
              <a:t>Gesprächsführende sind geschulte Pflegefachpersonen, Hebammen und </a:t>
            </a:r>
            <a:r>
              <a:rPr lang="de-DE" sz="1800" dirty="0" err="1">
                <a:effectLst/>
                <a:latin typeface="Calibri" panose="020F0502020204030204" pitchFamily="34" charset="0"/>
                <a:ea typeface="Arial" panose="020B0604020202020204" pitchFamily="34" charset="0"/>
                <a:cs typeface="Times New Roman" panose="02020603050405020304" pitchFamily="18" charset="0"/>
              </a:rPr>
              <a:t>Ärzt:innen</a:t>
            </a:r>
            <a:r>
              <a:rPr lang="de-DE" sz="1800" dirty="0">
                <a:effectLst/>
                <a:latin typeface="Calibri" panose="020F0502020204030204" pitchFamily="34" charset="0"/>
                <a:ea typeface="Arial" panose="020B0604020202020204" pitchFamily="34" charset="0"/>
                <a:cs typeface="Times New Roman" panose="02020603050405020304" pitchFamily="18" charset="0"/>
              </a:rPr>
              <a:t>.</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30</a:t>
            </a:fld>
            <a:endParaRPr lang="de-DE" dirty="0"/>
          </a:p>
        </p:txBody>
      </p:sp>
    </p:spTree>
    <p:extLst>
      <p:ext uri="{BB962C8B-B14F-4D97-AF65-F5344CB8AC3E}">
        <p14:creationId xmlns:p14="http://schemas.microsoft.com/office/powerpoint/2010/main" val="1612933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E4573C0-E890-49ED-B9C9-465EC5E8EBB3}" type="slidenum">
              <a:rPr lang="de-DE" smtClean="0"/>
              <a:t>31</a:t>
            </a:fld>
            <a:endParaRPr lang="de-DE"/>
          </a:p>
        </p:txBody>
      </p:sp>
    </p:spTree>
    <p:extLst>
      <p:ext uri="{BB962C8B-B14F-4D97-AF65-F5344CB8AC3E}">
        <p14:creationId xmlns:p14="http://schemas.microsoft.com/office/powerpoint/2010/main" val="3502087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15000"/>
              </a:lnSpc>
              <a:spcAft>
                <a:spcPts val="1000"/>
              </a:spcAft>
              <a:buFont typeface="Wingdings" panose="05000000000000000000" pitchFamily="2" charset="2"/>
              <a:buChar char=""/>
            </a:pPr>
            <a:r>
              <a:rPr lang="de-DE" sz="1800" b="1" dirty="0">
                <a:solidFill>
                  <a:srgbClr val="000000"/>
                </a:solidFill>
                <a:effectLst/>
                <a:latin typeface="Calibri" panose="020F0502020204030204" pitchFamily="34" charset="0"/>
                <a:ea typeface="Calibri" panose="020F0502020204030204" pitchFamily="34" charset="0"/>
              </a:rPr>
              <a:t>Umgebung</a:t>
            </a:r>
            <a:endParaRPr lang="de-DE" sz="1800" dirty="0">
              <a:solidFill>
                <a:srgbClr val="000000"/>
              </a:solidFill>
              <a:effectLst/>
              <a:latin typeface="Calibri" panose="020F0502020204030204" pitchFamily="34" charset="0"/>
              <a:ea typeface="Calibri" panose="020F0502020204030204" pitchFamily="34" charset="0"/>
            </a:endParaRPr>
          </a:p>
          <a:p>
            <a:pPr>
              <a:lnSpc>
                <a:spcPct val="107000"/>
              </a:lnSpc>
              <a:spcAft>
                <a:spcPts val="800"/>
              </a:spcAft>
            </a:pPr>
            <a:r>
              <a:rPr lang="de-DE" sz="1800" dirty="0">
                <a:effectLst/>
                <a:latin typeface="Calibri" panose="020F0502020204030204" pitchFamily="34" charset="0"/>
                <a:ea typeface="Arial" panose="020B0604020202020204" pitchFamily="34" charset="0"/>
                <a:cs typeface="Times New Roman" panose="02020603050405020304" pitchFamily="18" charset="0"/>
              </a:rPr>
              <a:t>Es ist wichtig einen Ort für die Gesprächsführung auszuwählen, der ruhig ist und genügend Privatsphäre bietet. Andere </a:t>
            </a:r>
            <a:r>
              <a:rPr lang="de-DE" sz="1800" dirty="0" err="1">
                <a:effectLst/>
                <a:latin typeface="Calibri" panose="020F0502020204030204" pitchFamily="34" charset="0"/>
                <a:ea typeface="Arial" panose="020B0604020202020204" pitchFamily="34" charset="0"/>
                <a:cs typeface="Times New Roman" panose="02020603050405020304" pitchFamily="18" charset="0"/>
              </a:rPr>
              <a:t>Mitarbeiter:innen</a:t>
            </a:r>
            <a:r>
              <a:rPr lang="de-DE" sz="1800" dirty="0">
                <a:effectLst/>
                <a:latin typeface="Calibri" panose="020F0502020204030204" pitchFamily="34" charset="0"/>
                <a:ea typeface="Arial" panose="020B0604020202020204" pitchFamily="34" charset="0"/>
                <a:cs typeface="Times New Roman" panose="02020603050405020304" pitchFamily="18" charset="0"/>
              </a:rPr>
              <a:t> werden zuvor gebeten, einen geeigneten Rahmen für ein ungestörtes Gespräch zu gewährleisten.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pPr>
            <a:r>
              <a:rPr lang="de-DE" sz="1800" b="1" dirty="0">
                <a:solidFill>
                  <a:srgbClr val="000000"/>
                </a:solidFill>
                <a:effectLst/>
                <a:latin typeface="Calibri" panose="020F0502020204030204" pitchFamily="34" charset="0"/>
                <a:ea typeface="Calibri" panose="020F0502020204030204" pitchFamily="34" charset="0"/>
              </a:rPr>
              <a:t>Terminvereinbarung</a:t>
            </a:r>
            <a:endParaRPr lang="de-DE" sz="1800" dirty="0">
              <a:solidFill>
                <a:srgbClr val="000000"/>
              </a:solidFill>
              <a:effectLst/>
              <a:latin typeface="Calibri" panose="020F0502020204030204" pitchFamily="34" charset="0"/>
              <a:ea typeface="Calibri" panose="020F0502020204030204" pitchFamily="34" charset="0"/>
            </a:endParaRPr>
          </a:p>
          <a:p>
            <a:pPr>
              <a:lnSpc>
                <a:spcPct val="107000"/>
              </a:lnSpc>
              <a:spcAft>
                <a:spcPts val="800"/>
              </a:spcAft>
            </a:pPr>
            <a:r>
              <a:rPr lang="de-DE" sz="1800" dirty="0">
                <a:effectLst/>
                <a:latin typeface="Calibri" panose="020F0502020204030204" pitchFamily="34" charset="0"/>
                <a:ea typeface="Arial" panose="020B0604020202020204" pitchFamily="34" charset="0"/>
                <a:cs typeface="Times New Roman" panose="02020603050405020304" pitchFamily="18" charset="0"/>
              </a:rPr>
              <a:t>Es wird darauf geachtet, dass der Termin mit der Mutter und ihrem/ihrer </a:t>
            </a:r>
            <a:r>
              <a:rPr lang="de-DE" sz="1800" dirty="0" err="1">
                <a:effectLst/>
                <a:latin typeface="Calibri" panose="020F0502020204030204" pitchFamily="34" charset="0"/>
                <a:ea typeface="Arial" panose="020B0604020202020204" pitchFamily="34" charset="0"/>
                <a:cs typeface="Times New Roman" panose="02020603050405020304" pitchFamily="18" charset="0"/>
              </a:rPr>
              <a:t>Partner:in</a:t>
            </a:r>
            <a:r>
              <a:rPr lang="de-DE" sz="1800" dirty="0">
                <a:effectLst/>
                <a:latin typeface="Calibri" panose="020F0502020204030204" pitchFamily="34" charset="0"/>
                <a:ea typeface="Arial" panose="020B0604020202020204" pitchFamily="34" charset="0"/>
                <a:cs typeface="Times New Roman" panose="02020603050405020304" pitchFamily="18" charset="0"/>
              </a:rPr>
              <a:t> mit ausreichend zeitlichem Vorlauf vereinbart ist und keine Terminüberlappungen bestehen.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33</a:t>
            </a:fld>
            <a:endParaRPr lang="de-DE" dirty="0"/>
          </a:p>
        </p:txBody>
      </p:sp>
    </p:spTree>
    <p:extLst>
      <p:ext uri="{BB962C8B-B14F-4D97-AF65-F5344CB8AC3E}">
        <p14:creationId xmlns:p14="http://schemas.microsoft.com/office/powerpoint/2010/main" val="546534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Arial" panose="020B0604020202020204" pitchFamily="34" charset="0"/>
                <a:cs typeface="Times New Roman" panose="02020603050405020304" pitchFamily="18" charset="0"/>
              </a:rPr>
              <a:t>Für das Gespräch wird Informationsmaterial bereitgelegt. Dazu gehören: NEO-MILK-Informationsmaterial inkl. einem Hinweis zur App sowie eine Liste von </a:t>
            </a:r>
            <a:r>
              <a:rPr lang="de-DE" sz="1800" dirty="0" err="1">
                <a:effectLst/>
                <a:latin typeface="Calibri" panose="020F0502020204030204" pitchFamily="34" charset="0"/>
                <a:ea typeface="Arial" panose="020B0604020202020204" pitchFamily="34" charset="0"/>
                <a:cs typeface="Times New Roman" panose="02020603050405020304" pitchFamily="18" charset="0"/>
              </a:rPr>
              <a:t>Ansprechpartnern:innen</a:t>
            </a:r>
            <a:r>
              <a:rPr lang="de-DE" sz="1800" dirty="0">
                <a:effectLst/>
                <a:latin typeface="Calibri" panose="020F0502020204030204" pitchFamily="34" charset="0"/>
                <a:ea typeface="Arial" panose="020B0604020202020204" pitchFamily="34" charset="0"/>
                <a:cs typeface="Times New Roman" panose="02020603050405020304" pitchFamily="18" charset="0"/>
              </a:rPr>
              <a:t> bei Rückfragen. Der Gesprächsführende hat die Patientenakte zur Dokumentation und einem Check-up sowie das NEO-MILK-Handbuch zur Hand. Es ist hilfreich, ein anatomisches Schaubild oder eine künstliche Brust mit ins Gespräch zu nehmen, um die Milchgewinnung zu veranschaulichen. </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34</a:t>
            </a:fld>
            <a:endParaRPr lang="de-DE" dirty="0"/>
          </a:p>
        </p:txBody>
      </p:sp>
    </p:spTree>
    <p:extLst>
      <p:ext uri="{BB962C8B-B14F-4D97-AF65-F5344CB8AC3E}">
        <p14:creationId xmlns:p14="http://schemas.microsoft.com/office/powerpoint/2010/main" val="3449665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Arial" panose="020B0604020202020204" pitchFamily="34" charset="0"/>
                <a:cs typeface="Times New Roman" panose="02020603050405020304" pitchFamily="18" charset="0"/>
              </a:rPr>
              <a:t>Vor dem Gespräch wird die </a:t>
            </a:r>
            <a:r>
              <a:rPr lang="de-DE" sz="1800" dirty="0" err="1">
                <a:effectLst/>
                <a:latin typeface="Calibri" panose="020F0502020204030204" pitchFamily="34" charset="0"/>
                <a:ea typeface="Arial" panose="020B0604020202020204" pitchFamily="34" charset="0"/>
                <a:cs typeface="Times New Roman" panose="02020603050405020304" pitchFamily="18" charset="0"/>
              </a:rPr>
              <a:t>Patientinnenakte</a:t>
            </a:r>
            <a:r>
              <a:rPr lang="de-DE" sz="1800" dirty="0">
                <a:effectLst/>
                <a:latin typeface="Calibri" panose="020F0502020204030204" pitchFamily="34" charset="0"/>
                <a:ea typeface="Arial" panose="020B0604020202020204" pitchFamily="34" charset="0"/>
                <a:cs typeface="Times New Roman" panose="02020603050405020304" pitchFamily="18" charset="0"/>
              </a:rPr>
              <a:t> auf eine Zugehörigkeit zu einer vulnerablen Gruppe bzgl. der Laktation überprüft. Auch die Lebensumstände der Mutter werden beachten. Das Gespräch ist stets individuell an Wissensstand und frühere Erfahrungen der Eltern, sozioökonomischen Hintergrund und deren emotionale Situation angepasst. Negative Vorerfahrungen, Bildungsstand und psychische Verfassung werden beachtet und dementsprechend eine empathische Gesprächsführung gestaltet. </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35</a:t>
            </a:fld>
            <a:endParaRPr lang="de-DE" dirty="0"/>
          </a:p>
        </p:txBody>
      </p:sp>
    </p:spTree>
    <p:extLst>
      <p:ext uri="{BB962C8B-B14F-4D97-AF65-F5344CB8AC3E}">
        <p14:creationId xmlns:p14="http://schemas.microsoft.com/office/powerpoint/2010/main" val="447520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Arial" panose="020B0604020202020204" pitchFamily="34" charset="0"/>
                <a:cs typeface="Times New Roman" panose="02020603050405020304" pitchFamily="18" charset="0"/>
              </a:rPr>
              <a:t>Das Gespräch wird in einer einfachen Sprache geführt. Wenn es möglich ist, wird für Mütter, die die deutsche Sprache nicht genügend beherrschen, ein Dolmetscher zur Verfügung gestellt. Die Kommunikation mit der Mutter und ihrem/ihrer </a:t>
            </a:r>
            <a:r>
              <a:rPr lang="de-DE" sz="1800" dirty="0" err="1">
                <a:effectLst/>
                <a:latin typeface="Calibri" panose="020F0502020204030204" pitchFamily="34" charset="0"/>
                <a:ea typeface="Arial" panose="020B0604020202020204" pitchFamily="34" charset="0"/>
                <a:cs typeface="Times New Roman" panose="02020603050405020304" pitchFamily="18" charset="0"/>
              </a:rPr>
              <a:t>Partner:in</a:t>
            </a:r>
            <a:r>
              <a:rPr lang="de-DE" sz="1800" dirty="0">
                <a:effectLst/>
                <a:latin typeface="Calibri" panose="020F0502020204030204" pitchFamily="34" charset="0"/>
                <a:ea typeface="Arial" panose="020B0604020202020204" pitchFamily="34" charset="0"/>
                <a:cs typeface="Times New Roman" panose="02020603050405020304" pitchFamily="18" charset="0"/>
              </a:rPr>
              <a:t> soll </a:t>
            </a:r>
            <a:r>
              <a:rPr lang="de-DE" sz="1800" dirty="0" err="1">
                <a:effectLst/>
                <a:latin typeface="Calibri" panose="020F0502020204030204" pitchFamily="34" charset="0"/>
                <a:ea typeface="Arial" panose="020B0604020202020204" pitchFamily="34" charset="0"/>
                <a:cs typeface="Times New Roman" panose="02020603050405020304" pitchFamily="18" charset="0"/>
              </a:rPr>
              <a:t>stigmasensibel</a:t>
            </a:r>
            <a:r>
              <a:rPr lang="de-DE" sz="1800" dirty="0">
                <a:effectLst/>
                <a:latin typeface="Calibri" panose="020F0502020204030204" pitchFamily="34" charset="0"/>
                <a:ea typeface="Arial" panose="020B0604020202020204" pitchFamily="34" charset="0"/>
                <a:cs typeface="Times New Roman" panose="02020603050405020304" pitchFamily="18" charset="0"/>
              </a:rPr>
              <a:t> und wertschätzend sein (siehe Checkliste Anhang II).</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pPr rtl="0">
              <a:spcBef>
                <a:spcPts val="0"/>
              </a:spcBef>
              <a:spcAft>
                <a:spcPts val="0"/>
              </a:spcAft>
            </a:pPr>
            <a:endParaRPr lang="de-DE" sz="1800" b="1" i="0" u="none" strike="noStrike" dirty="0">
              <a:solidFill>
                <a:srgbClr val="000000"/>
              </a:solidFill>
              <a:effectLst/>
              <a:latin typeface="Calibri" panose="020F0502020204030204" pitchFamily="34" charset="0"/>
            </a:endParaRPr>
          </a:p>
          <a:p>
            <a:pPr rtl="0">
              <a:spcBef>
                <a:spcPts val="0"/>
              </a:spcBef>
              <a:spcAft>
                <a:spcPts val="0"/>
              </a:spcAft>
            </a:pPr>
            <a:r>
              <a:rPr lang="de-DE" sz="1800" b="1" i="0" u="none" strike="noStrike" dirty="0">
                <a:solidFill>
                  <a:srgbClr val="000000"/>
                </a:solidFill>
                <a:effectLst/>
                <a:latin typeface="Calibri" panose="020F0502020204030204" pitchFamily="34" charset="0"/>
              </a:rPr>
              <a:t>Verweis auf Modul 6: Kapitel: Kommunikation</a:t>
            </a:r>
            <a:endParaRPr lang="de-DE" dirty="0">
              <a:effectLst/>
            </a:endParaRPr>
          </a:p>
          <a:p>
            <a:pPr rtl="0">
              <a:spcBef>
                <a:spcPts val="0"/>
              </a:spcBef>
              <a:spcAft>
                <a:spcPts val="0"/>
              </a:spcAft>
            </a:pPr>
            <a:r>
              <a:rPr lang="de-DE" sz="1800" b="1" i="0" u="none" strike="noStrike" dirty="0">
                <a:solidFill>
                  <a:srgbClr val="000000"/>
                </a:solidFill>
                <a:effectLst/>
                <a:latin typeface="Calibri" panose="020F0502020204030204" pitchFamily="34" charset="0"/>
              </a:rPr>
              <a:t>konkret: </a:t>
            </a:r>
            <a:r>
              <a:rPr lang="de-DE" sz="1800" b="0" i="0" u="none" strike="noStrike" dirty="0">
                <a:solidFill>
                  <a:srgbClr val="000000"/>
                </a:solidFill>
                <a:effectLst/>
                <a:latin typeface="Calibri" panose="020F0502020204030204" pitchFamily="34" charset="0"/>
              </a:rPr>
              <a:t>Beispiele benennen: „Muttermilch ernährte Frühgeborene bekommen seltener NEC, ROP und Late-Onset-Septikämien“</a:t>
            </a:r>
            <a:endParaRPr lang="de-DE" dirty="0">
              <a:effectLst/>
            </a:endParaRPr>
          </a:p>
          <a:p>
            <a:pPr rtl="0">
              <a:spcBef>
                <a:spcPts val="0"/>
              </a:spcBef>
              <a:spcAft>
                <a:spcPts val="0"/>
              </a:spcAft>
            </a:pPr>
            <a:r>
              <a:rPr lang="de-DE" sz="1800" b="1" i="0" u="none" strike="noStrike" dirty="0">
                <a:solidFill>
                  <a:srgbClr val="000000"/>
                </a:solidFill>
                <a:effectLst/>
                <a:latin typeface="Calibri" panose="020F0502020204030204" pitchFamily="34" charset="0"/>
              </a:rPr>
              <a:t>alltagsnah: </a:t>
            </a:r>
            <a:r>
              <a:rPr lang="de-DE" sz="1800" b="0" i="0" u="none" strike="noStrike" dirty="0">
                <a:solidFill>
                  <a:srgbClr val="000000"/>
                </a:solidFill>
                <a:effectLst/>
                <a:latin typeface="Calibri" panose="020F0502020204030204" pitchFamily="34" charset="0"/>
              </a:rPr>
              <a:t>Stillen ist die natürliche Ernährung für Frühgeborene. Auch teilweise zu stillen ist für Mutter und Kind wertvoll. ´Frühgeborene wachsen aber auch mit Spenderinnenmilch oder Formula. Stillen kann am Anfang herausfordernd sein. Es ist normal, wenn es nicht sofort problemlos klappt.</a:t>
            </a:r>
            <a:endParaRPr lang="de-DE" dirty="0">
              <a:effectLst/>
            </a:endParaRPr>
          </a:p>
          <a:p>
            <a:pPr rtl="0">
              <a:spcBef>
                <a:spcPts val="0"/>
              </a:spcBef>
              <a:spcAft>
                <a:spcPts val="0"/>
              </a:spcAft>
            </a:pPr>
            <a:r>
              <a:rPr lang="de-DE" sz="1800" b="1" i="0" u="none" strike="noStrike" dirty="0">
                <a:solidFill>
                  <a:srgbClr val="000000"/>
                </a:solidFill>
                <a:effectLst/>
                <a:latin typeface="Calibri" panose="020F0502020204030204" pitchFamily="34" charset="0"/>
              </a:rPr>
              <a:t>akzeptierend: </a:t>
            </a:r>
            <a:r>
              <a:rPr lang="de-DE" sz="1800" b="0" i="0" u="none" strike="noStrike" dirty="0">
                <a:solidFill>
                  <a:srgbClr val="000000"/>
                </a:solidFill>
                <a:effectLst/>
                <a:latin typeface="Calibri" panose="020F0502020204030204" pitchFamily="34" charset="0"/>
              </a:rPr>
              <a:t>offene, wertfreie Klärung der Frage „Ist Stillen etwas für mich?“ Bedürfnisse des Frühgeborenen durch Nähe und Nahrung durch Stillen meist automatisch gestillt, aber auch durch Flaschenfüttern möglich</a:t>
            </a:r>
            <a:endParaRPr lang="de-DE" dirty="0">
              <a:effectLst/>
            </a:endParaRPr>
          </a:p>
          <a:p>
            <a:pPr rtl="0">
              <a:spcBef>
                <a:spcPts val="0"/>
              </a:spcBef>
              <a:spcAft>
                <a:spcPts val="0"/>
              </a:spcAft>
            </a:pPr>
            <a:r>
              <a:rPr lang="de-DE" sz="1800" b="1" i="0" u="none" strike="noStrike" dirty="0">
                <a:solidFill>
                  <a:srgbClr val="000000"/>
                </a:solidFill>
                <a:effectLst/>
                <a:latin typeface="Calibri" panose="020F0502020204030204" pitchFamily="34" charset="0"/>
              </a:rPr>
              <a:t>diversitätsgerecht: </a:t>
            </a:r>
            <a:r>
              <a:rPr lang="de-DE" sz="1800" b="0" i="0" u="none" strike="noStrike" dirty="0">
                <a:solidFill>
                  <a:srgbClr val="000000"/>
                </a:solidFill>
                <a:effectLst/>
                <a:latin typeface="Calibri" panose="020F0502020204030204" pitchFamily="34" charset="0"/>
              </a:rPr>
              <a:t>Haushaltstätigkeiten, Einkaufen, Putzen, </a:t>
            </a:r>
            <a:r>
              <a:rPr lang="de-DE" sz="1800" b="0" i="0" u="none" strike="noStrike" dirty="0" err="1">
                <a:solidFill>
                  <a:srgbClr val="000000"/>
                </a:solidFill>
                <a:effectLst/>
                <a:latin typeface="Calibri" panose="020F0502020204030204" pitchFamily="34" charset="0"/>
              </a:rPr>
              <a:t>etc</a:t>
            </a:r>
            <a:r>
              <a:rPr lang="de-DE" sz="1800" b="0" i="0" u="none" strike="noStrike" dirty="0">
                <a:solidFill>
                  <a:srgbClr val="000000"/>
                </a:solidFill>
                <a:effectLst/>
                <a:latin typeface="Calibri" panose="020F0502020204030204" pitchFamily="34" charset="0"/>
              </a:rPr>
              <a:t> sind nicht alleine Aufgabe der Frau/ Mutter. Empowerment der Mutter, Hilfe auch zu Hause einzufordern</a:t>
            </a:r>
            <a:endParaRPr lang="de-DE" dirty="0">
              <a:effectLst/>
            </a:endParaRPr>
          </a:p>
          <a:p>
            <a:pPr rtl="0">
              <a:spcBef>
                <a:spcPts val="0"/>
              </a:spcBef>
              <a:spcAft>
                <a:spcPts val="0"/>
              </a:spcAft>
            </a:pPr>
            <a:r>
              <a:rPr lang="de-DE" sz="1800" b="1" i="0" u="none" strike="noStrike" dirty="0">
                <a:solidFill>
                  <a:srgbClr val="000000"/>
                </a:solidFill>
                <a:effectLst/>
                <a:latin typeface="Calibri" panose="020F0502020204030204" pitchFamily="34" charset="0"/>
              </a:rPr>
              <a:t>normalisierend: </a:t>
            </a:r>
            <a:r>
              <a:rPr lang="de-DE" sz="1800" b="0" i="0" u="none" strike="noStrike" dirty="0">
                <a:solidFill>
                  <a:srgbClr val="000000"/>
                </a:solidFill>
                <a:effectLst/>
                <a:latin typeface="Calibri" panose="020F0502020204030204" pitchFamily="34" charset="0"/>
              </a:rPr>
              <a:t>Stillen und Füttern als normal darstellen, Stillen und Abpumpen sollte kein Tabu-Thema sein oder etwas das versteckt werden muss</a:t>
            </a:r>
            <a:endParaRPr lang="de-DE" dirty="0">
              <a:effectLst/>
            </a:endParaRPr>
          </a:p>
          <a:p>
            <a:pPr rtl="0">
              <a:spcBef>
                <a:spcPts val="0"/>
              </a:spcBef>
              <a:spcAft>
                <a:spcPts val="0"/>
              </a:spcAft>
            </a:pPr>
            <a:r>
              <a:rPr lang="de-DE" sz="1800" b="1" i="0" u="none" strike="noStrike" dirty="0">
                <a:solidFill>
                  <a:srgbClr val="000000"/>
                </a:solidFill>
                <a:effectLst/>
                <a:latin typeface="Calibri" panose="020F0502020204030204" pitchFamily="34" charset="0"/>
              </a:rPr>
              <a:t>positiv rahmen: </a:t>
            </a:r>
            <a:r>
              <a:rPr lang="de-DE" sz="1800" b="0" i="0" u="none" strike="noStrike" dirty="0">
                <a:solidFill>
                  <a:srgbClr val="000000"/>
                </a:solidFill>
                <a:effectLst/>
                <a:latin typeface="Calibri" panose="020F0502020204030204" pitchFamily="34" charset="0"/>
              </a:rPr>
              <a:t>Die Vorteile von Stillen und Muttermilchernährung unterstreichen „ Bei Frühgeborenen ist die Milch sogar an die speziellen Bedürfnisse angepasst“</a:t>
            </a:r>
            <a:endParaRPr lang="de-DE" dirty="0">
              <a:effectLst/>
            </a:endParaRPr>
          </a:p>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36</a:t>
            </a:fld>
            <a:endParaRPr lang="de-DE" dirty="0"/>
          </a:p>
        </p:txBody>
      </p:sp>
    </p:spTree>
    <p:extLst>
      <p:ext uri="{BB962C8B-B14F-4D97-AF65-F5344CB8AC3E}">
        <p14:creationId xmlns:p14="http://schemas.microsoft.com/office/powerpoint/2010/main" val="46249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spcBef>
                <a:spcPts val="0"/>
              </a:spcBef>
              <a:spcAft>
                <a:spcPts val="0"/>
              </a:spcAft>
            </a:pPr>
            <a:r>
              <a:rPr lang="de-DE" sz="1800" b="0" i="0" u="none" strike="noStrike" dirty="0">
                <a:solidFill>
                  <a:srgbClr val="000000"/>
                </a:solidFill>
                <a:effectLst/>
                <a:latin typeface="Calibri" panose="020F0502020204030204" pitchFamily="34" charset="0"/>
              </a:rPr>
              <a:t>-  Risikogruppen/ Kontraindikationen nur erläutern, falls bei der Vorbereitung in der Akte etwas aufgefallen ist</a:t>
            </a:r>
            <a:endParaRPr lang="de-DE" dirty="0">
              <a:effectLst/>
            </a:endParaRPr>
          </a:p>
          <a:p>
            <a:pPr rtl="0">
              <a:spcBef>
                <a:spcPts val="0"/>
              </a:spcBef>
              <a:spcAft>
                <a:spcPts val="0"/>
              </a:spcAft>
            </a:pPr>
            <a:r>
              <a:rPr lang="de-DE" sz="1800" b="0" i="0" u="none" strike="noStrike" dirty="0">
                <a:solidFill>
                  <a:srgbClr val="000000"/>
                </a:solidFill>
                <a:effectLst/>
                <a:latin typeface="Calibri" panose="020F0502020204030204" pitchFamily="34" charset="0"/>
              </a:rPr>
              <a:t>- CAVE: evtl. bei Adipositas und Diabetes nicht erwähnen (</a:t>
            </a:r>
            <a:r>
              <a:rPr lang="de-DE" sz="1800" b="0" i="0" u="none" strike="noStrike" dirty="0" err="1">
                <a:solidFill>
                  <a:srgbClr val="000000"/>
                </a:solidFill>
                <a:effectLst/>
                <a:latin typeface="Calibri" panose="020F0502020204030204" pitchFamily="34" charset="0"/>
              </a:rPr>
              <a:t>self-fulfilling-prophecy</a:t>
            </a:r>
            <a:r>
              <a:rPr lang="de-DE" sz="1800" b="0" i="0" u="none" strike="noStrike" dirty="0">
                <a:solidFill>
                  <a:srgbClr val="000000"/>
                </a:solidFill>
                <a:effectLst/>
                <a:latin typeface="Calibri" panose="020F0502020204030204" pitchFamily="34" charset="0"/>
              </a:rPr>
              <a:t>)</a:t>
            </a:r>
            <a:endParaRPr lang="de-DE" dirty="0">
              <a:effectLst/>
            </a:endParaRPr>
          </a:p>
          <a:p>
            <a:pPr rtl="0">
              <a:spcBef>
                <a:spcPts val="0"/>
              </a:spcBef>
              <a:spcAft>
                <a:spcPts val="0"/>
              </a:spcAft>
            </a:pPr>
            <a:r>
              <a:rPr lang="de-DE" sz="1800" b="0" i="0" u="none" strike="noStrike" dirty="0">
                <a:solidFill>
                  <a:srgbClr val="000000"/>
                </a:solidFill>
                <a:effectLst/>
                <a:latin typeface="Calibri" panose="020F0502020204030204" pitchFamily="34" charset="0"/>
              </a:rPr>
              <a:t>- Risikogruppen: u.a. </a:t>
            </a:r>
            <a:r>
              <a:rPr lang="de-DE" sz="1800" b="0" i="0" u="none" strike="noStrike" dirty="0" err="1">
                <a:solidFill>
                  <a:srgbClr val="000000"/>
                </a:solidFill>
                <a:effectLst/>
                <a:latin typeface="Calibri" panose="020F0502020204030204" pitchFamily="34" charset="0"/>
              </a:rPr>
              <a:t>Mehrlinghsschwangerschaften</a:t>
            </a:r>
            <a:r>
              <a:rPr lang="de-DE" sz="1800" b="0" i="0" u="none" strike="noStrike" dirty="0">
                <a:solidFill>
                  <a:srgbClr val="000000"/>
                </a:solidFill>
                <a:effectLst/>
                <a:latin typeface="Calibri" panose="020F0502020204030204" pitchFamily="34" charset="0"/>
              </a:rPr>
              <a:t>, Brustoperationen, hormonelle Erkrankungen, Adipositas, Diabetes, Rauchen</a:t>
            </a:r>
            <a:endParaRPr lang="de-DE" dirty="0">
              <a:effectLst/>
            </a:endParaRPr>
          </a:p>
          <a:p>
            <a:pPr rtl="0">
              <a:spcBef>
                <a:spcPts val="0"/>
              </a:spcBef>
              <a:spcAft>
                <a:spcPts val="0"/>
              </a:spcAft>
            </a:pPr>
            <a:r>
              <a:rPr lang="de-DE" sz="1800" b="0" i="0" u="none" strike="noStrike" dirty="0">
                <a:solidFill>
                  <a:srgbClr val="000000"/>
                </a:solidFill>
                <a:effectLst/>
                <a:latin typeface="Calibri" panose="020F0502020204030204" pitchFamily="34" charset="0"/>
              </a:rPr>
              <a:t>- Kontraindikationen: u.a. </a:t>
            </a:r>
            <a:r>
              <a:rPr lang="de-DE" sz="1800" b="0" i="0" u="none" strike="noStrike" dirty="0" err="1">
                <a:solidFill>
                  <a:srgbClr val="000000"/>
                </a:solidFill>
                <a:effectLst/>
                <a:latin typeface="Calibri" panose="020F0502020204030204" pitchFamily="34" charset="0"/>
              </a:rPr>
              <a:t>Substanzabusus</a:t>
            </a:r>
            <a:r>
              <a:rPr lang="de-DE" sz="1800" b="0" i="0" u="none" strike="noStrike" dirty="0">
                <a:solidFill>
                  <a:srgbClr val="000000"/>
                </a:solidFill>
                <a:effectLst/>
                <a:latin typeface="Calibri" panose="020F0502020204030204" pitchFamily="34" charset="0"/>
              </a:rPr>
              <a:t>, HIV-, HTLV-, Ebola-Infektionen, akute </a:t>
            </a:r>
            <a:r>
              <a:rPr lang="de-DE" sz="1800" b="0" i="0" u="none" strike="noStrike" dirty="0" err="1">
                <a:solidFill>
                  <a:srgbClr val="000000"/>
                </a:solidFill>
                <a:effectLst/>
                <a:latin typeface="Calibri" panose="020F0502020204030204" pitchFamily="34" charset="0"/>
              </a:rPr>
              <a:t>Krebserkranungen</a:t>
            </a:r>
            <a:r>
              <a:rPr lang="de-DE" sz="1800" b="0" i="0" u="none" strike="noStrike" dirty="0">
                <a:solidFill>
                  <a:srgbClr val="000000"/>
                </a:solidFill>
                <a:effectLst/>
                <a:latin typeface="Calibri" panose="020F0502020204030204" pitchFamily="34" charset="0"/>
              </a:rPr>
              <a:t> unter Therapie</a:t>
            </a:r>
            <a:endParaRPr lang="de-DE" dirty="0">
              <a:effectLst/>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dirty="0">
                <a:solidFill>
                  <a:srgbClr val="000000"/>
                </a:solidFill>
                <a:effectLst/>
                <a:latin typeface="Calibri" panose="020F0502020204030204" pitchFamily="34" charset="0"/>
                <a:ea typeface="Calibri" panose="020F0502020204030204" pitchFamily="34" charset="0"/>
              </a:rPr>
              <a:t>Vulnerable Gruppe/ Kontraindikation wird nur erläutert, falls in der Vorbereitung der Akte etwas aufgefallen ist. </a:t>
            </a:r>
            <a:r>
              <a:rPr lang="de-DE" sz="1800" b="0" i="0" u="none" strike="noStrike" dirty="0">
                <a:solidFill>
                  <a:srgbClr val="000000"/>
                </a:solidFill>
                <a:effectLst/>
                <a:latin typeface="Calibri" panose="020F0502020204030204" pitchFamily="34" charset="0"/>
              </a:rPr>
              <a:t>CAVE: evtl. bei Adipositas und Diabetes nicht erwähnen (</a:t>
            </a:r>
            <a:r>
              <a:rPr lang="de-DE" sz="1800" b="0" i="0" u="none" strike="noStrike" dirty="0" err="1">
                <a:solidFill>
                  <a:srgbClr val="000000"/>
                </a:solidFill>
                <a:effectLst/>
                <a:latin typeface="Calibri" panose="020F0502020204030204" pitchFamily="34" charset="0"/>
              </a:rPr>
              <a:t>self-fulfilling-prophecy</a:t>
            </a:r>
            <a:r>
              <a:rPr lang="de-DE" sz="1800" b="0" i="0" u="none" strike="noStrike" dirty="0">
                <a:solidFill>
                  <a:srgbClr val="000000"/>
                </a:solidFill>
                <a:effectLst/>
                <a:latin typeface="Calibri" panose="020F0502020204030204" pitchFamily="34" charset="0"/>
              </a:rPr>
              <a:t>)</a:t>
            </a:r>
            <a:endParaRPr lang="de-DE" sz="18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dirty="0">
                <a:solidFill>
                  <a:srgbClr val="000000"/>
                </a:solidFill>
                <a:effectLst/>
                <a:latin typeface="Calibri" panose="020F0502020204030204" pitchFamily="34" charset="0"/>
                <a:ea typeface="Calibri" panose="020F0502020204030204" pitchFamily="34" charset="0"/>
              </a:rPr>
              <a:t>Andernfalls besteht die Möglichkeit, dass diese Informationen, insbesondere bei ängstlichen Müttern, einen adversen Effekt auf die Laktation haben. </a:t>
            </a:r>
            <a:endParaRPr lang="de-DE" sz="1800" dirty="0">
              <a:solidFill>
                <a:srgbClr val="000000"/>
              </a:solidFill>
              <a:effectLst/>
              <a:latin typeface="Calibri" panose="020F0502020204030204" pitchFamily="34" charset="0"/>
              <a:ea typeface="Calibri" panose="020F0502020204030204" pitchFamily="34" charset="0"/>
            </a:endParaRP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37</a:t>
            </a:fld>
            <a:endParaRPr lang="de-DE" dirty="0"/>
          </a:p>
        </p:txBody>
      </p:sp>
    </p:spTree>
    <p:extLst>
      <p:ext uri="{BB962C8B-B14F-4D97-AF65-F5344CB8AC3E}">
        <p14:creationId xmlns:p14="http://schemas.microsoft.com/office/powerpoint/2010/main" val="1407506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0542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spcBef>
                <a:spcPts val="0"/>
              </a:spcBef>
              <a:spcAft>
                <a:spcPts val="0"/>
              </a:spcAft>
            </a:pPr>
            <a:r>
              <a:rPr lang="de-DE" sz="1800" b="1" i="0" u="none" strike="noStrike" dirty="0">
                <a:solidFill>
                  <a:srgbClr val="000000"/>
                </a:solidFill>
                <a:effectLst/>
                <a:latin typeface="Calibri" panose="020F0502020204030204" pitchFamily="34" charset="0"/>
              </a:rPr>
              <a:t>Haut-zu-Hautkontakt nicht nur nach der Entbindung, sondern fortlaufend wichtig:</a:t>
            </a:r>
            <a:endParaRPr lang="de-DE" dirty="0">
              <a:effectLst/>
            </a:endParaRPr>
          </a:p>
          <a:p>
            <a:pPr rtl="0">
              <a:spcBef>
                <a:spcPts val="0"/>
              </a:spcBef>
              <a:spcAft>
                <a:spcPts val="0"/>
              </a:spcAft>
            </a:pPr>
            <a:r>
              <a:rPr lang="de-DE" sz="1800" b="0" i="0" u="none" strike="noStrike" dirty="0">
                <a:solidFill>
                  <a:srgbClr val="000000"/>
                </a:solidFill>
                <a:effectLst/>
                <a:latin typeface="Calibri" panose="020F0502020204030204" pitchFamily="34" charset="0"/>
              </a:rPr>
              <a:t>positiver Effekt für Mutter und Kind - Temperaturregulation, Atmung, Säure-Basen-Haushalt, </a:t>
            </a:r>
            <a:r>
              <a:rPr lang="de-DE" sz="1800" b="0" i="0" u="none" strike="noStrike" dirty="0" err="1">
                <a:solidFill>
                  <a:srgbClr val="000000"/>
                </a:solidFill>
                <a:effectLst/>
                <a:latin typeface="Calibri" panose="020F0502020204030204" pitchFamily="34" charset="0"/>
              </a:rPr>
              <a:t>Oxytocinausschüttung</a:t>
            </a:r>
            <a:r>
              <a:rPr lang="de-DE" sz="1800" b="0" i="0" u="none" strike="noStrike" dirty="0">
                <a:solidFill>
                  <a:srgbClr val="000000"/>
                </a:solidFill>
                <a:effectLst/>
                <a:latin typeface="Calibri" panose="020F0502020204030204" pitchFamily="34" charset="0"/>
              </a:rPr>
              <a:t>, Bindung, Uterusrückbildung</a:t>
            </a:r>
            <a:endParaRPr lang="de-DE" dirty="0">
              <a:effectLst/>
            </a:endParaRPr>
          </a:p>
          <a:p>
            <a:pPr rtl="0">
              <a:spcBef>
                <a:spcPts val="0"/>
              </a:spcBef>
              <a:spcAft>
                <a:spcPts val="0"/>
              </a:spcAft>
            </a:pPr>
            <a:r>
              <a:rPr lang="de-DE" sz="1800" b="1" i="0" u="none" strike="noStrike" dirty="0">
                <a:solidFill>
                  <a:srgbClr val="000000"/>
                </a:solidFill>
                <a:effectLst/>
                <a:latin typeface="Calibri" panose="020F0502020204030204" pitchFamily="34" charset="0"/>
              </a:rPr>
              <a:t>Kontakt durch Handauflegen und Ansprache:</a:t>
            </a:r>
            <a:endParaRPr lang="de-DE" dirty="0">
              <a:effectLst/>
            </a:endParaRPr>
          </a:p>
          <a:p>
            <a:pPr rtl="0">
              <a:spcBef>
                <a:spcPts val="0"/>
              </a:spcBef>
              <a:spcAft>
                <a:spcPts val="0"/>
              </a:spcAft>
            </a:pPr>
            <a:r>
              <a:rPr lang="de-DE" sz="1800" b="0" i="0" u="none" strike="noStrike" dirty="0">
                <a:solidFill>
                  <a:srgbClr val="000000"/>
                </a:solidFill>
                <a:effectLst/>
                <a:latin typeface="Calibri" panose="020F0502020204030204" pitchFamily="34" charset="0"/>
              </a:rPr>
              <a:t>Psychische Unterstützung der Mutter, emotionale Stabilisierung, Verarbeitung des Traumas, Bindungsaufbau, Motivation zur Laktation</a:t>
            </a:r>
            <a:r>
              <a:rPr lang="de-DE" sz="1800" b="1" i="0" u="none" strike="noStrike" dirty="0">
                <a:solidFill>
                  <a:srgbClr val="000000"/>
                </a:solidFill>
                <a:effectLst/>
                <a:latin typeface="Calibri" panose="020F0502020204030204" pitchFamily="34" charset="0"/>
              </a:rPr>
              <a:t>                  </a:t>
            </a:r>
            <a:endParaRPr lang="de-DE" dirty="0">
              <a:effectLst/>
            </a:endParaRPr>
          </a:p>
          <a:p>
            <a:pPr rtl="0">
              <a:spcBef>
                <a:spcPts val="0"/>
              </a:spcBef>
              <a:spcAft>
                <a:spcPts val="0"/>
              </a:spcAft>
            </a:pPr>
            <a:r>
              <a:rPr lang="de-DE" sz="1800" b="1" i="0" u="none" strike="noStrike" dirty="0">
                <a:solidFill>
                  <a:srgbClr val="000000"/>
                </a:solidFill>
                <a:effectLst/>
                <a:latin typeface="Calibri" panose="020F0502020204030204" pitchFamily="34" charset="0"/>
              </a:rPr>
              <a:t>Sichtkontakt und/ oder olfaktorischer Reiz:</a:t>
            </a:r>
            <a:endParaRPr lang="de-DE" dirty="0">
              <a:effectLst/>
            </a:endParaRPr>
          </a:p>
          <a:p>
            <a:pPr rtl="0">
              <a:spcBef>
                <a:spcPts val="0"/>
              </a:spcBef>
              <a:spcAft>
                <a:spcPts val="0"/>
              </a:spcAft>
            </a:pPr>
            <a:r>
              <a:rPr lang="de-DE" sz="1800" b="0" i="0" u="none" strike="noStrike" dirty="0">
                <a:solidFill>
                  <a:srgbClr val="000000"/>
                </a:solidFill>
                <a:effectLst/>
                <a:latin typeface="Calibri" panose="020F0502020204030204" pitchFamily="34" charset="0"/>
              </a:rPr>
              <a:t>Psychische Unterstützung der Mutter, emotionale Stabilisierung, Verarbeitung des Traumas, Bindungsaufbau, Motivation zur Laktation</a:t>
            </a:r>
            <a:r>
              <a:rPr lang="de-DE" sz="1800" b="1" i="0" u="none" strike="noStrike" dirty="0">
                <a:solidFill>
                  <a:srgbClr val="000000"/>
                </a:solidFill>
                <a:effectLst/>
                <a:latin typeface="Calibri" panose="020F0502020204030204" pitchFamily="34" charset="0"/>
              </a:rPr>
              <a:t>                  </a:t>
            </a:r>
            <a:endParaRPr lang="de-DE" dirty="0">
              <a:effectLst/>
            </a:endParaRPr>
          </a:p>
          <a:p>
            <a:endParaRPr lang="de-DE" dirty="0"/>
          </a:p>
          <a:p>
            <a:pPr marL="449580" indent="-635">
              <a:lnSpc>
                <a:spcPct val="115000"/>
              </a:lnSpc>
              <a:spcAft>
                <a:spcPts val="1000"/>
              </a:spcAft>
            </a:pPr>
            <a:r>
              <a:rPr lang="de-DE" sz="1800" b="1" dirty="0">
                <a:solidFill>
                  <a:srgbClr val="000000"/>
                </a:solidFill>
                <a:effectLst/>
                <a:latin typeface="Calibri" panose="020F0502020204030204" pitchFamily="34" charset="0"/>
                <a:ea typeface="Calibri" panose="020F0502020204030204" pitchFamily="34" charset="0"/>
              </a:rPr>
              <a:t>Der Haut-Kontakt zwischen der Mutter und dem Frühgeborenen ist ein wichtiger Schlüsselfaktor der erfolgreichen Laktationsinitiierung. Dieser sollte daher sowohl im Kreißsaal als auch im OP-Saal ermöglicht werden. Es ist wichtig, die Mutter bzw. Eltern darauf hinzuweisen, diese Möglichkeit gegebenenfalls aktiv einzufordern. </a:t>
            </a:r>
            <a:endParaRPr lang="de-DE" sz="1800" dirty="0">
              <a:solidFill>
                <a:srgbClr val="000000"/>
              </a:solidFill>
              <a:effectLst/>
              <a:latin typeface="Calibri" panose="020F0502020204030204" pitchFamily="34" charset="0"/>
              <a:ea typeface="Calibri" panose="020F0502020204030204" pitchFamily="34" charset="0"/>
            </a:endParaRPr>
          </a:p>
          <a:p>
            <a:pPr>
              <a:lnSpc>
                <a:spcPct val="107000"/>
              </a:lnSpc>
              <a:spcAft>
                <a:spcPts val="800"/>
              </a:spcAft>
            </a:pPr>
            <a:r>
              <a:rPr lang="de-DE" sz="1800" i="1" dirty="0">
                <a:effectLst/>
                <a:latin typeface="Calibri" panose="020F0502020204030204" pitchFamily="34" charset="0"/>
                <a:ea typeface="Arial" panose="020B0604020202020204" pitchFamily="34" charset="0"/>
                <a:cs typeface="Times New Roman" panose="02020603050405020304" pitchFamily="18" charset="0"/>
              </a:rPr>
              <a:t> </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pPr marL="449580" indent="-635">
              <a:lnSpc>
                <a:spcPct val="115000"/>
              </a:lnSpc>
              <a:spcAft>
                <a:spcPts val="1000"/>
              </a:spcAft>
            </a:pPr>
            <a:r>
              <a:rPr lang="de-DE" sz="1800" dirty="0">
                <a:solidFill>
                  <a:srgbClr val="000000"/>
                </a:solidFill>
                <a:effectLst/>
                <a:latin typeface="Calibri" panose="020F0502020204030204" pitchFamily="34" charset="0"/>
                <a:ea typeface="Calibri" panose="020F0502020204030204" pitchFamily="34" charset="0"/>
              </a:rPr>
              <a:t>Haut-zu-Haut-Kontakt (Positiver Effekt auf Mutter und Kind: Körpertemperatur, Atmung und Säure-Basen-Haushalt werden stabilisiert; </a:t>
            </a:r>
            <a:r>
              <a:rPr lang="de-DE" sz="1800" dirty="0" err="1">
                <a:solidFill>
                  <a:srgbClr val="000000"/>
                </a:solidFill>
                <a:effectLst/>
                <a:latin typeface="Calibri" panose="020F0502020204030204" pitchFamily="34" charset="0"/>
                <a:ea typeface="Calibri" panose="020F0502020204030204" pitchFamily="34" charset="0"/>
              </a:rPr>
              <a:t>Oxytocinausschüttung</a:t>
            </a:r>
            <a:r>
              <a:rPr lang="de-DE" sz="1800" dirty="0">
                <a:solidFill>
                  <a:srgbClr val="000000"/>
                </a:solidFill>
                <a:effectLst/>
                <a:latin typeface="Calibri" panose="020F0502020204030204" pitchFamily="34" charset="0"/>
                <a:ea typeface="Calibri" panose="020F0502020204030204" pitchFamily="34" charset="0"/>
              </a:rPr>
              <a:t> beruhigt Mutter und Kind, stärkt Bindung, fördert Laktation; Zusammenziehen der Gebärmutter reduziert Nachblutung, Plazentalösung wird gefördert) - nicht nur nach der Geburt, sondern fortlaufend wichtig. </a:t>
            </a:r>
          </a:p>
          <a:p>
            <a:pPr marL="449580" indent="-635">
              <a:lnSpc>
                <a:spcPct val="115000"/>
              </a:lnSpc>
              <a:spcAft>
                <a:spcPts val="1000"/>
              </a:spcAft>
            </a:pPr>
            <a:r>
              <a:rPr lang="de-DE" sz="1800" dirty="0">
                <a:solidFill>
                  <a:srgbClr val="000000"/>
                </a:solidFill>
                <a:effectLst/>
                <a:latin typeface="Calibri" panose="020F0502020204030204" pitchFamily="34" charset="0"/>
                <a:ea typeface="Calibri" panose="020F0502020204030204" pitchFamily="34" charset="0"/>
              </a:rPr>
              <a:t>Ist der Haut-Kontakt aufgrund der medizinischen Konditionen und/oder Versorgung der Mutter bzw. des Frühgeborenen nicht möglich, muss der Mutter baldmöglichst mindestens eine der folgenden Alternativen zum laktationsfördernden Bonding ermöglicht werden: </a:t>
            </a:r>
          </a:p>
          <a:p>
            <a:pPr marL="342900" lvl="0" indent="-342900">
              <a:lnSpc>
                <a:spcPct val="115000"/>
              </a:lnSpc>
              <a:spcAft>
                <a:spcPts val="1000"/>
              </a:spcAft>
              <a:buFont typeface="Wingdings" panose="05000000000000000000" pitchFamily="2" charset="2"/>
              <a:buChar char=""/>
            </a:pPr>
            <a:r>
              <a:rPr lang="de-DE" sz="1800" dirty="0">
                <a:solidFill>
                  <a:srgbClr val="000000"/>
                </a:solidFill>
                <a:effectLst/>
                <a:latin typeface="Calibri" panose="020F0502020204030204" pitchFamily="34" charset="0"/>
                <a:ea typeface="Calibri" panose="020F0502020204030204" pitchFamily="34" charset="0"/>
              </a:rPr>
              <a:t>Kontakt durch Handauflegen und Ansprache (Psychische Unterstützung der Mutter, emotionale Stabilisierung, Verarbeitung des Traumas, Bindungsaufbau, Motivation zur Laktation)</a:t>
            </a:r>
          </a:p>
          <a:p>
            <a:pPr marL="342900" lvl="0" indent="-342900">
              <a:lnSpc>
                <a:spcPct val="115000"/>
              </a:lnSpc>
              <a:spcAft>
                <a:spcPts val="1000"/>
              </a:spcAft>
              <a:buFont typeface="Wingdings" panose="05000000000000000000" pitchFamily="2" charset="2"/>
              <a:buChar char=""/>
            </a:pPr>
            <a:r>
              <a:rPr lang="de-DE" sz="1800" dirty="0">
                <a:solidFill>
                  <a:srgbClr val="000000"/>
                </a:solidFill>
                <a:effectLst/>
                <a:latin typeface="Calibri" panose="020F0502020204030204" pitchFamily="34" charset="0"/>
                <a:ea typeface="Calibri" panose="020F0502020204030204" pitchFamily="34" charset="0"/>
              </a:rPr>
              <a:t>Sichtkontakt und/oder olfaktorischer Reiz (Psychische Unterstützung der Mutter, emotionale Stabilisierung, Verarbeitung des Traumas, Bindungsaufbau, Motivation zur Laktation)</a:t>
            </a:r>
            <a:r>
              <a:rPr lang="de-DE" dirty="0"/>
              <a:t/>
            </a:r>
            <a:br>
              <a:rPr lang="de-DE" dirty="0"/>
            </a:br>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38</a:t>
            </a:fld>
            <a:endParaRPr lang="de-DE" dirty="0"/>
          </a:p>
        </p:txBody>
      </p:sp>
    </p:spTree>
    <p:extLst>
      <p:ext uri="{BB962C8B-B14F-4D97-AF65-F5344CB8AC3E}">
        <p14:creationId xmlns:p14="http://schemas.microsoft.com/office/powerpoint/2010/main" val="1260321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de-DE" sz="1800" b="0" i="0" u="none" strike="noStrike" dirty="0">
                <a:solidFill>
                  <a:srgbClr val="000000"/>
                </a:solidFill>
                <a:effectLst/>
                <a:latin typeface="Calibri" panose="020F0502020204030204" pitchFamily="34" charset="0"/>
              </a:rPr>
              <a:t>Vorteile für das frühgeborene Kind (insbesondere relative Reduktion von Morbiditäts- und Mortalitätsrisiko)</a:t>
            </a:r>
            <a:endParaRPr lang="de-DE" sz="1800" b="0" i="0" u="none" strike="noStrike" dirty="0">
              <a:solidFill>
                <a:srgbClr val="000000"/>
              </a:solidFill>
              <a:effectLst/>
              <a:latin typeface="Arial" panose="020B0604020202020204" pitchFamily="34" charset="0"/>
            </a:endParaRPr>
          </a:p>
          <a:p>
            <a:pPr rtl="0" fontAlgn="base">
              <a:spcBef>
                <a:spcPts val="0"/>
              </a:spcBef>
              <a:spcAft>
                <a:spcPts val="1000"/>
              </a:spcAft>
              <a:buFont typeface="Arial" panose="020B0604020202020204" pitchFamily="34" charset="0"/>
              <a:buChar char="•"/>
            </a:pPr>
            <a:r>
              <a:rPr lang="de-DE" sz="1800" b="0" i="0" u="none" strike="noStrike" dirty="0">
                <a:solidFill>
                  <a:srgbClr val="000000"/>
                </a:solidFill>
                <a:effectLst/>
                <a:latin typeface="Calibri" panose="020F0502020204030204" pitchFamily="34" charset="0"/>
              </a:rPr>
              <a:t>Vorteile für die Mutter (z.B. Verbesserung der hormonellen Lage, Verringerung des relativen Risikos von Brust- und Ovarialkrebs)</a:t>
            </a:r>
            <a:endParaRPr lang="de-DE"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de-DE" sz="1800" b="0" i="0" u="none" strike="noStrike" dirty="0">
                <a:solidFill>
                  <a:srgbClr val="000000"/>
                </a:solidFill>
                <a:effectLst/>
                <a:latin typeface="Calibri" panose="020F0502020204030204" pitchFamily="34" charset="0"/>
              </a:rPr>
              <a:t>Nachteile für die Mutter (z.B. Zeitaufwand)</a:t>
            </a:r>
            <a:endParaRPr lang="de-DE" sz="1800" b="0" i="0" u="none" strike="noStrike" dirty="0">
              <a:solidFill>
                <a:srgbClr val="000000"/>
              </a:solidFill>
              <a:effectLst/>
              <a:latin typeface="Arial" panose="020B0604020202020204" pitchFamily="34" charset="0"/>
            </a:endParaRPr>
          </a:p>
          <a:p>
            <a:endParaRPr lang="de-DE" dirty="0"/>
          </a:p>
          <a:p>
            <a:pPr marL="449580" indent="-635">
              <a:lnSpc>
                <a:spcPct val="115000"/>
              </a:lnSpc>
              <a:spcAft>
                <a:spcPts val="1000"/>
              </a:spcAft>
            </a:pPr>
            <a:r>
              <a:rPr lang="de-DE" sz="1800" b="1" dirty="0">
                <a:solidFill>
                  <a:srgbClr val="000000"/>
                </a:solidFill>
                <a:effectLst/>
                <a:latin typeface="Calibri" panose="020F0502020204030204" pitchFamily="34" charset="0"/>
                <a:ea typeface="Calibri" panose="020F0502020204030204" pitchFamily="34" charset="0"/>
              </a:rPr>
              <a:t>Kolostrum hat eine therapeutische Funktion in der Versorgung von Frühgeborenen, da ein hoher Immunglobulin-Gehalt besteht - auch kleine Mengen sind von großer Bedeutung.</a:t>
            </a:r>
            <a:r>
              <a:rPr lang="de-DE" sz="1800" b="1" i="1" dirty="0">
                <a:solidFill>
                  <a:srgbClr val="000000"/>
                </a:solidFill>
                <a:effectLst/>
                <a:latin typeface="Calibri" panose="020F0502020204030204" pitchFamily="34" charset="0"/>
                <a:ea typeface="Calibri" panose="020F0502020204030204" pitchFamily="34" charset="0"/>
              </a:rPr>
              <a:t> </a:t>
            </a:r>
            <a:r>
              <a:rPr lang="de-DE" sz="1800" b="1" dirty="0">
                <a:solidFill>
                  <a:srgbClr val="000000"/>
                </a:solidFill>
                <a:effectLst/>
                <a:latin typeface="Calibri" panose="020F0502020204030204" pitchFamily="34" charset="0"/>
                <a:ea typeface="Calibri" panose="020F0502020204030204" pitchFamily="34" charset="0"/>
              </a:rPr>
              <a:t>Daher sollte auch wenn kein Stillwunsch besteht, über eine mögliche </a:t>
            </a:r>
            <a:r>
              <a:rPr lang="de-DE" sz="1800" b="1" dirty="0" err="1">
                <a:solidFill>
                  <a:srgbClr val="000000"/>
                </a:solidFill>
                <a:effectLst/>
                <a:latin typeface="Calibri" panose="020F0502020204030204" pitchFamily="34" charset="0"/>
                <a:ea typeface="Calibri" panose="020F0502020204030204" pitchFamily="34" charset="0"/>
              </a:rPr>
              <a:t>Kolostrumentleerung</a:t>
            </a:r>
            <a:r>
              <a:rPr lang="de-DE" sz="1800" b="1" dirty="0">
                <a:solidFill>
                  <a:srgbClr val="000000"/>
                </a:solidFill>
                <a:effectLst/>
                <a:latin typeface="Calibri" panose="020F0502020204030204" pitchFamily="34" charset="0"/>
                <a:ea typeface="Calibri" panose="020F0502020204030204" pitchFamily="34" charset="0"/>
              </a:rPr>
              <a:t> und -gabe aufgeklärt werden.</a:t>
            </a:r>
            <a:endParaRPr lang="de-DE" sz="1800" dirty="0">
              <a:solidFill>
                <a:srgbClr val="000000"/>
              </a:solidFill>
              <a:effectLst/>
              <a:latin typeface="Calibri" panose="020F0502020204030204" pitchFamily="34" charset="0"/>
              <a:ea typeface="Calibri" panose="020F0502020204030204" pitchFamily="34" charset="0"/>
            </a:endParaRPr>
          </a:p>
          <a:p>
            <a:pPr>
              <a:lnSpc>
                <a:spcPct val="107000"/>
              </a:lnSpc>
              <a:spcAft>
                <a:spcPts val="800"/>
              </a:spcAft>
            </a:pPr>
            <a:r>
              <a:rPr lang="de-DE" sz="1800" dirty="0">
                <a:effectLst/>
                <a:latin typeface="Calibri" panose="020F0502020204030204" pitchFamily="34" charset="0"/>
                <a:ea typeface="Arial" panose="020B0604020202020204" pitchFamily="34" charset="0"/>
                <a:cs typeface="Times New Roman" panose="02020603050405020304" pitchFamily="18" charset="0"/>
              </a:rPr>
              <a:t> </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pPr>
            <a:r>
              <a:rPr lang="de-DE" sz="1800" dirty="0">
                <a:solidFill>
                  <a:srgbClr val="000000"/>
                </a:solidFill>
                <a:effectLst/>
                <a:latin typeface="Calibri" panose="020F0502020204030204" pitchFamily="34" charset="0"/>
                <a:ea typeface="Calibri" panose="020F0502020204030204" pitchFamily="34" charset="0"/>
              </a:rPr>
              <a:t>Vorteile für die Mutter (bspw. Verbesserung der hormonellen Lage, Verringerung des relativen Risikos von Brust- und Ovarialkrebs)</a:t>
            </a:r>
          </a:p>
          <a:p>
            <a:pPr marL="342900" lvl="0" indent="-342900">
              <a:lnSpc>
                <a:spcPct val="115000"/>
              </a:lnSpc>
              <a:spcAft>
                <a:spcPts val="1000"/>
              </a:spcAft>
              <a:buFont typeface="Wingdings" panose="05000000000000000000" pitchFamily="2" charset="2"/>
              <a:buChar char=""/>
            </a:pPr>
            <a:r>
              <a:rPr lang="de-DE" sz="1800" dirty="0">
                <a:solidFill>
                  <a:srgbClr val="000000"/>
                </a:solidFill>
                <a:effectLst/>
                <a:latin typeface="Calibri" panose="020F0502020204030204" pitchFamily="34" charset="0"/>
                <a:ea typeface="Calibri" panose="020F0502020204030204" pitchFamily="34" charset="0"/>
              </a:rPr>
              <a:t>Nachteile für die Mutter (bspw. Zeitaufwand)</a:t>
            </a:r>
          </a:p>
          <a:p>
            <a:pPr marL="342900" lvl="0" indent="-342900">
              <a:lnSpc>
                <a:spcPct val="115000"/>
              </a:lnSpc>
              <a:spcAft>
                <a:spcPts val="1000"/>
              </a:spcAft>
              <a:buFont typeface="Wingdings" panose="05000000000000000000" pitchFamily="2" charset="2"/>
              <a:buChar char=""/>
            </a:pPr>
            <a:r>
              <a:rPr lang="de-DE" sz="1800" dirty="0">
                <a:solidFill>
                  <a:srgbClr val="000000"/>
                </a:solidFill>
                <a:effectLst/>
                <a:latin typeface="Calibri" panose="020F0502020204030204" pitchFamily="34" charset="0"/>
                <a:ea typeface="Calibri" panose="020F0502020204030204" pitchFamily="34" charset="0"/>
              </a:rPr>
              <a:t>Vorteile für das frühgeborene Kind (Relative Reduktion von Morbiditäts- und Mortalitätsrisiko)</a:t>
            </a:r>
          </a:p>
          <a:p>
            <a:pPr marL="342900" lvl="0" indent="-342900">
              <a:lnSpc>
                <a:spcPct val="115000"/>
              </a:lnSpc>
              <a:spcAft>
                <a:spcPts val="1000"/>
              </a:spcAft>
              <a:buFont typeface="Wingdings" panose="05000000000000000000" pitchFamily="2" charset="2"/>
              <a:buChar char=""/>
            </a:pPr>
            <a:r>
              <a:rPr lang="de-DE" sz="1800" dirty="0">
                <a:solidFill>
                  <a:srgbClr val="000000"/>
                </a:solidFill>
                <a:effectLst/>
                <a:latin typeface="Calibri" panose="020F0502020204030204" pitchFamily="34" charset="0"/>
                <a:ea typeface="Calibri" panose="020F0502020204030204" pitchFamily="34" charset="0"/>
              </a:rPr>
              <a:t>Zu Kolostrum: Besonders wertvoll, da hoher Immunglobulin-Gehalt, kleine Mengen sind von großer Bedeutung.</a:t>
            </a: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39</a:t>
            </a:fld>
            <a:endParaRPr lang="de-DE" dirty="0"/>
          </a:p>
        </p:txBody>
      </p:sp>
    </p:spTree>
    <p:extLst>
      <p:ext uri="{BB962C8B-B14F-4D97-AF65-F5344CB8AC3E}">
        <p14:creationId xmlns:p14="http://schemas.microsoft.com/office/powerpoint/2010/main" val="1096239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de-DE" sz="1800" b="0" i="0" u="none" strike="noStrike" dirty="0">
                <a:solidFill>
                  <a:srgbClr val="000000"/>
                </a:solidFill>
                <a:effectLst/>
                <a:latin typeface="Calibri" panose="020F0502020204030204" pitchFamily="34" charset="0"/>
              </a:rPr>
              <a:t> Empfehlung: Beginn innerhalb der ersten bis zur vierten Lebensstunde (spätestens bis zur sechsten Lebensstunde) in den ersten 48-72h manuelle Brustentleerung in Kombination mit dem doppelseitigen Pumpen, danach ausschl. pumpen, Frequenz mindestens 8-10x/24h – aber, individuelle Entscheidung: bspw. bei Hemmungen, Handicap oder hoher Milchmenge direkt zu Pumpen beraten;</a:t>
            </a:r>
            <a:endParaRPr lang="de-DE"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de-DE" sz="1800" b="0" i="0" u="none" strike="noStrike" dirty="0">
                <a:solidFill>
                  <a:srgbClr val="000000"/>
                </a:solidFill>
                <a:effectLst/>
                <a:latin typeface="Calibri" panose="020F0502020204030204" pitchFamily="34" charset="0"/>
              </a:rPr>
              <a:t>Ggf. (praktische) Erläuterung manuellen Brustentleerung bzw. des Abpumpens</a:t>
            </a:r>
            <a:endParaRPr lang="de-DE"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de-DE" sz="1800" b="0" i="0" u="none" strike="noStrike" dirty="0">
                <a:solidFill>
                  <a:srgbClr val="000000"/>
                </a:solidFill>
                <a:effectLst/>
                <a:latin typeface="Calibri" panose="020F0502020204030204" pitchFamily="34" charset="0"/>
              </a:rPr>
              <a:t>Mutter bestärken, Unterstützung nach der Geburt einzufordern</a:t>
            </a:r>
            <a:endParaRPr lang="de-DE"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de-DE" sz="1800" b="0" i="0" u="none" strike="noStrike" dirty="0">
                <a:solidFill>
                  <a:srgbClr val="000000"/>
                </a:solidFill>
                <a:effectLst/>
                <a:latin typeface="Calibri" panose="020F0502020204030204" pitchFamily="34" charset="0"/>
              </a:rPr>
              <a:t>Am Anfang sind geringe Mengen normal, „jeder Tropfen ist wertvoll“ (Gegenüberstellung: Pumpen vs. manuelle Brustentleerung zu Beginn der Laktation)</a:t>
            </a:r>
            <a:endParaRPr lang="de-DE"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de-DE" sz="1800" b="0" i="0" u="none" strike="noStrike" dirty="0">
                <a:solidFill>
                  <a:srgbClr val="000000"/>
                </a:solidFill>
                <a:effectLst/>
                <a:latin typeface="Calibri" panose="020F0502020204030204" pitchFamily="34" charset="0"/>
              </a:rPr>
              <a:t> In der Laktation gibt es keinen Unterschied ob reif- oder frühgeboren – entscheidend ist die Trennung von Mutter und Kind, wodurch Bonding und Hautkontakt besonders wichtig wird</a:t>
            </a:r>
            <a:endParaRPr lang="de-DE"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de-DE" sz="1800" b="0" i="0" u="none" strike="noStrike" dirty="0">
                <a:solidFill>
                  <a:srgbClr val="000000"/>
                </a:solidFill>
                <a:effectLst/>
                <a:latin typeface="Calibri" panose="020F0502020204030204" pitchFamily="34" charset="0"/>
              </a:rPr>
              <a:t>Informationsfluss bzgl. Laktationsstatus zwischen Kreißsaal und gynäkologischen Fachabteilung zur Weiterbetreuung der Mutter sollte sichergestellt werden</a:t>
            </a:r>
            <a:endParaRPr lang="de-DE" sz="1800" b="0" i="0" u="none" strike="noStrike" dirty="0">
              <a:solidFill>
                <a:srgbClr val="000000"/>
              </a:solidFill>
              <a:effectLst/>
              <a:latin typeface="Arial" panose="020B0604020202020204" pitchFamily="34" charset="0"/>
            </a:endParaRPr>
          </a:p>
          <a:p>
            <a:pPr marL="449580" indent="-635">
              <a:lnSpc>
                <a:spcPct val="115000"/>
              </a:lnSpc>
              <a:spcAft>
                <a:spcPts val="1000"/>
              </a:spcAft>
            </a:pPr>
            <a:r>
              <a:rPr lang="de-DE" dirty="0"/>
              <a:t/>
            </a:r>
            <a:br>
              <a:rPr lang="de-DE" dirty="0"/>
            </a:br>
            <a:r>
              <a:rPr lang="de-DE" sz="1800" b="1" dirty="0">
                <a:solidFill>
                  <a:srgbClr val="000000"/>
                </a:solidFill>
                <a:effectLst/>
                <a:latin typeface="Calibri" panose="020F0502020204030204" pitchFamily="34" charset="0"/>
                <a:ea typeface="Calibri" panose="020F0502020204030204" pitchFamily="34" charset="0"/>
              </a:rPr>
              <a:t>Laktation ist bei Frühgeburtlichkeit genauso möglich wie bei einer reifen Geburt. Allerdings kann es der Mutter durch die besonders belastenden Umstände der Frühgeburtlichkeit schwerer fallen, die Laktation zu initiieren. Auch fehlt vielen Müttern durch die verkürzte Dauer der Schwangerschaft Zeit zur Vorbereitung. Fehlendes Wissen auszugleichen; Anleitung zur Initiierung, auch ohne das Kind anlegen zu können und Motivation der Mutter sind daher entscheidend. </a:t>
            </a:r>
            <a:endParaRPr lang="de-DE" sz="1800" dirty="0">
              <a:solidFill>
                <a:srgbClr val="000000"/>
              </a:solidFill>
              <a:effectLst/>
              <a:latin typeface="Calibri" panose="020F0502020204030204" pitchFamily="34" charset="0"/>
              <a:ea typeface="Calibri" panose="020F0502020204030204" pitchFamily="34" charset="0"/>
            </a:endParaRPr>
          </a:p>
          <a:p>
            <a:pPr>
              <a:lnSpc>
                <a:spcPct val="107000"/>
              </a:lnSpc>
              <a:spcAft>
                <a:spcPts val="800"/>
              </a:spcAft>
            </a:pPr>
            <a:r>
              <a:rPr lang="de-DE" sz="1800" i="1" dirty="0">
                <a:effectLst/>
                <a:latin typeface="Calibri" panose="020F0502020204030204" pitchFamily="34" charset="0"/>
                <a:ea typeface="Arial" panose="020B0604020202020204" pitchFamily="34" charset="0"/>
                <a:cs typeface="Times New Roman" panose="02020603050405020304" pitchFamily="18" charset="0"/>
              </a:rPr>
              <a:t> </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pPr marL="449580" indent="-635">
              <a:lnSpc>
                <a:spcPct val="115000"/>
              </a:lnSpc>
              <a:spcAft>
                <a:spcPts val="1000"/>
              </a:spcAft>
            </a:pPr>
            <a:r>
              <a:rPr lang="de-DE" sz="1800" dirty="0">
                <a:solidFill>
                  <a:srgbClr val="000000"/>
                </a:solidFill>
                <a:effectLst/>
                <a:latin typeface="Calibri" panose="020F0502020204030204" pitchFamily="34" charset="0"/>
                <a:ea typeface="Calibri" panose="020F0502020204030204" pitchFamily="34" charset="0"/>
              </a:rPr>
              <a:t>Am Anfang sind geringe Mengen normal - „Jeder Tropfen ist wertvoll“ (Gegenüberstellung: Pumpen vs. Brustentleerung zu Beginn der Laktation).</a:t>
            </a:r>
          </a:p>
          <a:p>
            <a:pPr marL="449580" indent="-635">
              <a:lnSpc>
                <a:spcPct val="115000"/>
              </a:lnSpc>
              <a:spcAft>
                <a:spcPts val="1000"/>
              </a:spcAft>
            </a:pPr>
            <a:r>
              <a:rPr lang="de-DE" sz="1800" dirty="0">
                <a:solidFill>
                  <a:srgbClr val="000000"/>
                </a:solidFill>
                <a:effectLst/>
                <a:latin typeface="Calibri" panose="020F0502020204030204" pitchFamily="34" charset="0"/>
                <a:ea typeface="Calibri" panose="020F0502020204030204" pitchFamily="34" charset="0"/>
              </a:rPr>
              <a:t>In der Laktation gibt es keinen Unterschied, ob reif- oder frühgeboren – problematisch ist die Trennung von Mutter und Kind, wodurch Bonding und Hautkontakt besonders wichtig werden.</a:t>
            </a:r>
          </a:p>
          <a:p>
            <a:pPr marL="449580" indent="-635">
              <a:lnSpc>
                <a:spcPct val="115000"/>
              </a:lnSpc>
              <a:spcAft>
                <a:spcPts val="1000"/>
              </a:spcAft>
            </a:pPr>
            <a:r>
              <a:rPr lang="de-DE" sz="1800" b="1" dirty="0">
                <a:solidFill>
                  <a:srgbClr val="000000"/>
                </a:solidFill>
                <a:effectLst/>
                <a:latin typeface="Calibri" panose="020F0502020204030204" pitchFamily="34" charset="0"/>
                <a:ea typeface="Calibri" panose="020F0502020204030204" pitchFamily="34" charset="0"/>
              </a:rPr>
              <a:t>Die zeitliche Dauer von der Entbindung bis zum ersten Gewinnungsversuch sind für die Muttermilchbildung entscheidend. Die Mutter sollte daher so schnell wie möglich an die Methoden der Initiierung herangeführt werden. Auch eine hohe Frequenz der Entleerung der Brust ist ausschlaggebend für die erfolgreiche Initiierung der Laktation.</a:t>
            </a:r>
            <a:endParaRPr lang="de-DE" sz="1800" dirty="0">
              <a:solidFill>
                <a:srgbClr val="000000"/>
              </a:solidFill>
              <a:effectLst/>
              <a:latin typeface="Calibri" panose="020F0502020204030204" pitchFamily="34" charset="0"/>
              <a:ea typeface="Calibri" panose="020F0502020204030204" pitchFamily="34" charset="0"/>
            </a:endParaRPr>
          </a:p>
          <a:p>
            <a:pPr marL="449580" indent="-635">
              <a:lnSpc>
                <a:spcPct val="115000"/>
              </a:lnSpc>
              <a:spcAft>
                <a:spcPts val="1000"/>
              </a:spcAft>
            </a:pPr>
            <a:r>
              <a:rPr lang="de-DE" sz="1800" b="1" dirty="0">
                <a:solidFill>
                  <a:srgbClr val="000000"/>
                </a:solidFill>
                <a:effectLst/>
                <a:latin typeface="Calibri" panose="020F0502020204030204" pitchFamily="34" charset="0"/>
                <a:ea typeface="Calibri" panose="020F0502020204030204" pitchFamily="34" charset="0"/>
              </a:rPr>
              <a:t> </a:t>
            </a:r>
            <a:endParaRPr lang="de-DE" sz="1800" dirty="0">
              <a:solidFill>
                <a:srgbClr val="000000"/>
              </a:solidFill>
              <a:effectLst/>
              <a:latin typeface="Calibri" panose="020F0502020204030204" pitchFamily="34" charset="0"/>
              <a:ea typeface="Calibri" panose="020F0502020204030204" pitchFamily="34" charset="0"/>
            </a:endParaRPr>
          </a:p>
          <a:p>
            <a:pPr marL="342900" lvl="0" indent="-342900">
              <a:lnSpc>
                <a:spcPct val="115000"/>
              </a:lnSpc>
              <a:spcAft>
                <a:spcPts val="1000"/>
              </a:spcAft>
              <a:buFont typeface="Wingdings" panose="05000000000000000000" pitchFamily="2" charset="2"/>
              <a:buChar char=""/>
            </a:pPr>
            <a:r>
              <a:rPr lang="de-DE" sz="1800" dirty="0">
                <a:solidFill>
                  <a:srgbClr val="000000"/>
                </a:solidFill>
                <a:effectLst/>
                <a:latin typeface="Calibri" panose="020F0502020204030204" pitchFamily="34" charset="0"/>
                <a:ea typeface="Calibri" panose="020F0502020204030204" pitchFamily="34" charset="0"/>
              </a:rPr>
              <a:t>Flyer zu Methoden der Milchgewinnung herausgeben</a:t>
            </a:r>
          </a:p>
          <a:p>
            <a:pPr marL="342900" lvl="0" indent="-342900">
              <a:lnSpc>
                <a:spcPct val="115000"/>
              </a:lnSpc>
              <a:spcAft>
                <a:spcPts val="1000"/>
              </a:spcAft>
              <a:buFont typeface="Wingdings" panose="05000000000000000000" pitchFamily="2" charset="2"/>
              <a:buChar char=""/>
            </a:pPr>
            <a:r>
              <a:rPr lang="de-DE" sz="1800" dirty="0">
                <a:solidFill>
                  <a:srgbClr val="000000"/>
                </a:solidFill>
                <a:effectLst/>
                <a:latin typeface="Calibri" panose="020F0502020204030204" pitchFamily="34" charset="0"/>
                <a:ea typeface="Calibri" panose="020F0502020204030204" pitchFamily="34" charset="0"/>
              </a:rPr>
              <a:t>Ggf. Hinweis auf die Still-App</a:t>
            </a:r>
          </a:p>
          <a:p>
            <a:pPr marL="342900" lvl="0" indent="-342900">
              <a:lnSpc>
                <a:spcPct val="115000"/>
              </a:lnSpc>
              <a:spcAft>
                <a:spcPts val="1000"/>
              </a:spcAft>
              <a:buFont typeface="Wingdings" panose="05000000000000000000" pitchFamily="2" charset="2"/>
              <a:buChar char=""/>
            </a:pPr>
            <a:r>
              <a:rPr lang="de-DE" sz="1800" dirty="0">
                <a:solidFill>
                  <a:srgbClr val="000000"/>
                </a:solidFill>
                <a:effectLst/>
                <a:latin typeface="Calibri" panose="020F0502020204030204" pitchFamily="34" charset="0"/>
                <a:ea typeface="Calibri" panose="020F0502020204030204" pitchFamily="34" charset="0"/>
              </a:rPr>
              <a:t>Empfehlung: Beginn innerhalb der ersten bis zur vierten Lebensstunde (spätestens bis zur sechsten Lebensstunde), in den ersten 48-72h manuelle Brustentleerung in Kombination mit doppelseitigem Pumpen, danach ausschl. Pumpen, Frequenz mindestens 8-10x/24h – aber, individuelle Entscheidung: bspw. bei Hemmungen, Handicap oder hoher Milchmenge direkt zum Pumpen beraten</a:t>
            </a:r>
          </a:p>
          <a:p>
            <a:pPr marL="342900" lvl="0" indent="-342900">
              <a:lnSpc>
                <a:spcPct val="115000"/>
              </a:lnSpc>
              <a:spcAft>
                <a:spcPts val="1000"/>
              </a:spcAft>
              <a:buFont typeface="Wingdings" panose="05000000000000000000" pitchFamily="2" charset="2"/>
              <a:buChar char=""/>
            </a:pPr>
            <a:r>
              <a:rPr lang="de-DE" sz="1800" dirty="0">
                <a:solidFill>
                  <a:srgbClr val="000000"/>
                </a:solidFill>
                <a:effectLst/>
                <a:latin typeface="Calibri" panose="020F0502020204030204" pitchFamily="34" charset="0"/>
                <a:ea typeface="Calibri" panose="020F0502020204030204" pitchFamily="34" charset="0"/>
              </a:rPr>
              <a:t>Mutter bestärken, Unterstützung nach der Entbindung einzufordern (Empowerment)</a:t>
            </a:r>
          </a:p>
          <a:p>
            <a:pPr marL="342900" lvl="0" indent="-342900">
              <a:lnSpc>
                <a:spcPct val="115000"/>
              </a:lnSpc>
              <a:spcAft>
                <a:spcPts val="1000"/>
              </a:spcAft>
              <a:buFont typeface="Wingdings" panose="05000000000000000000" pitchFamily="2" charset="2"/>
              <a:buChar char=""/>
            </a:pPr>
            <a:r>
              <a:rPr lang="de-DE" sz="1800" dirty="0" err="1">
                <a:solidFill>
                  <a:srgbClr val="000000"/>
                </a:solidFill>
                <a:effectLst/>
                <a:latin typeface="Calibri" panose="020F0502020204030204" pitchFamily="34" charset="0"/>
                <a:ea typeface="Calibri" panose="020F0502020204030204" pitchFamily="34" charset="0"/>
              </a:rPr>
              <a:t>Ansprechpartner:innen</a:t>
            </a:r>
            <a:r>
              <a:rPr lang="de-DE" sz="1800" dirty="0">
                <a:solidFill>
                  <a:srgbClr val="000000"/>
                </a:solidFill>
                <a:effectLst/>
                <a:latin typeface="Calibri" panose="020F0502020204030204" pitchFamily="34" charset="0"/>
                <a:ea typeface="Calibri" panose="020F0502020204030204" pitchFamily="34" charset="0"/>
              </a:rPr>
              <a:t> für Anleitung zu manueller Brustentleerung/ Abpumpen nennen, Erklärung des Unterschiedes zwischen manueller Brustentleerung und Pumpen</a:t>
            </a:r>
          </a:p>
          <a:p>
            <a:pPr marL="342900" lvl="0" indent="-342900">
              <a:lnSpc>
                <a:spcPct val="115000"/>
              </a:lnSpc>
              <a:spcAft>
                <a:spcPts val="1000"/>
              </a:spcAft>
              <a:buFont typeface="Wingdings" panose="05000000000000000000" pitchFamily="2" charset="2"/>
              <a:buChar char=""/>
            </a:pPr>
            <a:r>
              <a:rPr lang="de-DE" sz="1800" dirty="0">
                <a:solidFill>
                  <a:srgbClr val="000000"/>
                </a:solidFill>
                <a:effectLst/>
                <a:latin typeface="Calibri" panose="020F0502020204030204" pitchFamily="34" charset="0"/>
                <a:ea typeface="Calibri" panose="020F0502020204030204" pitchFamily="34" charset="0"/>
              </a:rPr>
              <a:t>Ggf. praktische Erläuterung der manuellen Brustentleerung, sofern Mutter dies direkt einfordert (sonst </a:t>
            </a:r>
            <a:r>
              <a:rPr lang="de-DE" sz="1800" dirty="0" err="1">
                <a:solidFill>
                  <a:srgbClr val="000000"/>
                </a:solidFill>
                <a:effectLst/>
                <a:latin typeface="Calibri" panose="020F0502020204030204" pitchFamily="34" charset="0"/>
                <a:ea typeface="Calibri" panose="020F0502020204030204" pitchFamily="34" charset="0"/>
              </a:rPr>
              <a:t>Ansprechpartner:innen</a:t>
            </a:r>
            <a:r>
              <a:rPr lang="de-DE" sz="1800" dirty="0">
                <a:solidFill>
                  <a:srgbClr val="000000"/>
                </a:solidFill>
                <a:effectLst/>
                <a:latin typeface="Calibri" panose="020F0502020204030204" pitchFamily="34" charset="0"/>
                <a:ea typeface="Calibri" panose="020F0502020204030204" pitchFamily="34" charset="0"/>
              </a:rPr>
              <a:t> nennen)</a:t>
            </a:r>
          </a:p>
          <a:p>
            <a:pPr marL="342900" lvl="0" indent="-342900">
              <a:lnSpc>
                <a:spcPct val="115000"/>
              </a:lnSpc>
              <a:spcAft>
                <a:spcPts val="1000"/>
              </a:spcAft>
              <a:buFont typeface="Wingdings" panose="05000000000000000000" pitchFamily="2" charset="2"/>
              <a:buChar char=""/>
            </a:pPr>
            <a:r>
              <a:rPr lang="de-DE" sz="1800" dirty="0">
                <a:solidFill>
                  <a:srgbClr val="000000"/>
                </a:solidFill>
                <a:effectLst/>
                <a:latin typeface="Calibri" panose="020F0502020204030204" pitchFamily="34" charset="0"/>
                <a:ea typeface="Calibri" panose="020F0502020204030204" pitchFamily="34" charset="0"/>
              </a:rPr>
              <a:t>Für den Arzt/ die Ärztin: Informationsfluss bzgl. Laktationsstatus zwischen Kreißsaal, Geburtsmedizin und Neonatologie sollte sichergestellt werden</a:t>
            </a: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40</a:t>
            </a:fld>
            <a:endParaRPr lang="de-DE" dirty="0"/>
          </a:p>
        </p:txBody>
      </p:sp>
    </p:spTree>
    <p:extLst>
      <p:ext uri="{BB962C8B-B14F-4D97-AF65-F5344CB8AC3E}">
        <p14:creationId xmlns:p14="http://schemas.microsoft.com/office/powerpoint/2010/main" val="1650520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b="1" dirty="0">
                <a:effectLst/>
                <a:latin typeface="Calibri" panose="020F0502020204030204" pitchFamily="34" charset="0"/>
                <a:ea typeface="Arial" panose="020B0604020202020204" pitchFamily="34" charset="0"/>
                <a:cs typeface="Times New Roman" panose="02020603050405020304" pitchFamily="18" charset="0"/>
              </a:rPr>
              <a:t> </a:t>
            </a:r>
            <a:r>
              <a:rPr lang="de-DE" sz="1800" b="1" dirty="0">
                <a:solidFill>
                  <a:srgbClr val="000000"/>
                </a:solidFill>
                <a:effectLst/>
                <a:latin typeface="Calibri" panose="020F0502020204030204" pitchFamily="34" charset="0"/>
                <a:ea typeface="Calibri" panose="020F0502020204030204" pitchFamily="34" charset="0"/>
              </a:rPr>
              <a:t>Bei Frühgeburtlichkeit muss die Muttermilch nach Entlassung der Mutter in der überwiegenden Mehrheit der Fälle vom Wohnort der Mutter bzw. der Eltern in die Klinik transportiert werden. Hierbei ist der richtige Umgang mit der Muttermilch für eine sichere Ernährung des Kindes essentiell. </a:t>
            </a:r>
            <a:endParaRPr lang="de-DE" sz="1800" dirty="0">
              <a:solidFill>
                <a:srgbClr val="000000"/>
              </a:solidFill>
              <a:effectLst/>
              <a:latin typeface="Calibri" panose="020F0502020204030204" pitchFamily="34" charset="0"/>
              <a:ea typeface="Calibri" panose="020F0502020204030204" pitchFamily="34" charset="0"/>
            </a:endParaRPr>
          </a:p>
          <a:p>
            <a:pPr>
              <a:lnSpc>
                <a:spcPct val="107000"/>
              </a:lnSpc>
              <a:spcAft>
                <a:spcPts val="800"/>
              </a:spcAft>
            </a:pPr>
            <a:r>
              <a:rPr lang="de-DE" sz="1800" dirty="0">
                <a:effectLst/>
                <a:latin typeface="Calibri" panose="020F0502020204030204" pitchFamily="34" charset="0"/>
                <a:ea typeface="Arial" panose="020B0604020202020204" pitchFamily="34" charset="0"/>
                <a:cs typeface="Times New Roman" panose="02020603050405020304" pitchFamily="18" charset="0"/>
              </a:rPr>
              <a:t> </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pPr marL="449580" indent="-635">
              <a:lnSpc>
                <a:spcPct val="115000"/>
              </a:lnSpc>
              <a:spcAft>
                <a:spcPts val="1000"/>
              </a:spcAft>
            </a:pPr>
            <a:r>
              <a:rPr lang="de-DE" sz="1800" dirty="0" err="1">
                <a:solidFill>
                  <a:srgbClr val="000000"/>
                </a:solidFill>
                <a:effectLst/>
                <a:latin typeface="Calibri" panose="020F0502020204030204" pitchFamily="34" charset="0"/>
                <a:ea typeface="Arial" panose="020B0604020202020204" pitchFamily="34" charset="0"/>
              </a:rPr>
              <a:t>Klinikseigenen</a:t>
            </a:r>
            <a:r>
              <a:rPr lang="de-DE" sz="1800" dirty="0">
                <a:solidFill>
                  <a:srgbClr val="000000"/>
                </a:solidFill>
                <a:effectLst/>
                <a:latin typeface="Calibri" panose="020F0502020204030204" pitchFamily="34" charset="0"/>
                <a:ea typeface="Arial" panose="020B0604020202020204" pitchFamily="34" charset="0"/>
              </a:rPr>
              <a:t> Standard zur Hygiene bei Gewinnung, Transport und Lagerung von Muttermilch erläutern. Wichtig ist, dabei nicht zu überfordern, sondern die Informationen, die für die ersten Tage nach der Geburt nötig sind, auf den Punkt zusammenzufassen.</a:t>
            </a:r>
            <a:endParaRPr lang="de-DE" sz="1800" dirty="0">
              <a:solidFill>
                <a:srgbClr val="000000"/>
              </a:solidFill>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Wingdings" panose="05000000000000000000" pitchFamily="2" charset="2"/>
              <a:buChar char=""/>
            </a:pPr>
            <a:r>
              <a:rPr lang="de-DE" sz="1800" dirty="0">
                <a:effectLst/>
                <a:latin typeface="Calibri" panose="020F0502020204030204" pitchFamily="34" charset="0"/>
                <a:ea typeface="Arial" panose="020B0604020202020204" pitchFamily="34" charset="0"/>
                <a:cs typeface="Times New Roman" panose="02020603050405020304" pitchFamily="18" charset="0"/>
              </a:rPr>
              <a:t>Grundsätzliche Hygienemaßnahmen der Milchgewinnung erläutern (Händedesinfektion, steriles Einwegmaterial)</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de-DE" sz="1800" dirty="0">
                <a:effectLst/>
                <a:latin typeface="Calibri" panose="020F0502020204030204" pitchFamily="34" charset="0"/>
                <a:ea typeface="Arial" panose="020B0604020202020204" pitchFamily="34" charset="0"/>
                <a:cs typeface="Times New Roman" panose="02020603050405020304" pitchFamily="18" charset="0"/>
              </a:rPr>
              <a:t>Richtigen Transport, Kühlung und Umgang mit gesammelter Muttermilch erläutern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de-DE" sz="1800" dirty="0">
                <a:effectLst/>
                <a:latin typeface="Calibri" panose="020F0502020204030204" pitchFamily="34" charset="0"/>
                <a:ea typeface="Arial" panose="020B0604020202020204" pitchFamily="34" charset="0"/>
                <a:cs typeface="Times New Roman" panose="02020603050405020304" pitchFamily="18" charset="0"/>
              </a:rPr>
              <a:t>Transportwege erläutern (Weg zum und Ort der Abgabe von Muttermilch erläutern, Unterstützung durch </a:t>
            </a:r>
            <a:r>
              <a:rPr lang="de-DE" sz="1800" dirty="0" err="1">
                <a:effectLst/>
                <a:latin typeface="Calibri" panose="020F0502020204030204" pitchFamily="34" charset="0"/>
                <a:ea typeface="Arial" panose="020B0604020202020204" pitchFamily="34" charset="0"/>
                <a:cs typeface="Times New Roman" panose="02020603050405020304" pitchFamily="18" charset="0"/>
              </a:rPr>
              <a:t>Partner:innen</a:t>
            </a:r>
            <a:r>
              <a:rPr lang="de-DE" sz="1800" dirty="0">
                <a:effectLst/>
                <a:latin typeface="Calibri" panose="020F0502020204030204" pitchFamily="34" charset="0"/>
                <a:ea typeface="Arial" panose="020B0604020202020204" pitchFamily="34" charset="0"/>
                <a:cs typeface="Times New Roman" panose="02020603050405020304" pitchFamily="18" charset="0"/>
              </a:rPr>
              <a:t>)</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de-DE" sz="1800" dirty="0">
                <a:effectLst/>
                <a:latin typeface="Calibri" panose="020F0502020204030204" pitchFamily="34" charset="0"/>
                <a:ea typeface="Arial" panose="020B0604020202020204" pitchFamily="34" charset="0"/>
                <a:cs typeface="Times New Roman" panose="02020603050405020304" pitchFamily="18" charset="0"/>
              </a:rPr>
              <a:t>CMV: </a:t>
            </a:r>
            <a:r>
              <a:rPr lang="de-DE" sz="1800" dirty="0" err="1">
                <a:effectLst/>
                <a:latin typeface="Calibri" panose="020F0502020204030204" pitchFamily="34" charset="0"/>
                <a:ea typeface="Arial" panose="020B0604020202020204" pitchFamily="34" charset="0"/>
                <a:cs typeface="Times New Roman" panose="02020603050405020304" pitchFamily="18" charset="0"/>
              </a:rPr>
              <a:t>Klinikseigenen</a:t>
            </a:r>
            <a:r>
              <a:rPr lang="de-DE" sz="1800" dirty="0">
                <a:effectLst/>
                <a:latin typeface="Calibri" panose="020F0502020204030204" pitchFamily="34" charset="0"/>
                <a:ea typeface="Arial" panose="020B0604020202020204" pitchFamily="34" charset="0"/>
                <a:cs typeface="Times New Roman" panose="02020603050405020304" pitchFamily="18" charset="0"/>
              </a:rPr>
              <a:t> Standard erläutern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41</a:t>
            </a:fld>
            <a:endParaRPr lang="de-DE" dirty="0"/>
          </a:p>
        </p:txBody>
      </p:sp>
    </p:spTree>
    <p:extLst>
      <p:ext uri="{BB962C8B-B14F-4D97-AF65-F5344CB8AC3E}">
        <p14:creationId xmlns:p14="http://schemas.microsoft.com/office/powerpoint/2010/main" val="365081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49580" indent="-635">
              <a:lnSpc>
                <a:spcPct val="115000"/>
              </a:lnSpc>
              <a:spcAft>
                <a:spcPts val="1000"/>
              </a:spcAft>
            </a:pPr>
            <a:r>
              <a:rPr lang="de-DE" sz="1800" b="1" dirty="0">
                <a:solidFill>
                  <a:srgbClr val="000000"/>
                </a:solidFill>
                <a:effectLst/>
                <a:latin typeface="Calibri" panose="020F0502020204030204" pitchFamily="34" charset="0"/>
                <a:ea typeface="Calibri" panose="020F0502020204030204" pitchFamily="34" charset="0"/>
              </a:rPr>
              <a:t>Eltern sind nicht als Besuch zu sehen, sondern als Einheit mit dem Kind. Ihre Anwesenheit sollte immer positiv unterstützt werden.</a:t>
            </a:r>
            <a:endParaRPr lang="de-DE" sz="1800" dirty="0">
              <a:solidFill>
                <a:srgbClr val="000000"/>
              </a:solidFill>
              <a:effectLst/>
              <a:latin typeface="Calibri" panose="020F0502020204030204" pitchFamily="34" charset="0"/>
              <a:ea typeface="Calibri" panose="020F0502020204030204" pitchFamily="34" charset="0"/>
            </a:endParaRPr>
          </a:p>
          <a:p>
            <a:pPr marL="449580" indent="-635" algn="just">
              <a:lnSpc>
                <a:spcPct val="115000"/>
              </a:lnSpc>
              <a:spcAft>
                <a:spcPts val="1000"/>
              </a:spcAft>
            </a:pP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Der Mutter bzw. Eltern werden die Zugangsregelungen zur NICU und ggf. Möglichkeiten des Rooming-ins erläutert. Eltern sind dabei nicht als Besucher des Kindes zu betrachten – Sie müssen jederzeit Zugang zu ihrem Kind haben können, um eine Beziehung aufbauen zu können. Dies ist sowohl für die Still- und Laktationsförderung als auch für die Entwicklung des Frühgeborenen überaus wichtig. </a:t>
            </a:r>
          </a:p>
          <a:p>
            <a:pPr marL="449580" indent="-635" algn="just">
              <a:lnSpc>
                <a:spcPct val="115000"/>
              </a:lnSpc>
              <a:spcAft>
                <a:spcPts val="1000"/>
              </a:spcAft>
            </a:pPr>
            <a:endParaRPr lang="de-DE" sz="1800" dirty="0">
              <a:solidFill>
                <a:srgbClr val="000000"/>
              </a:solidFill>
              <a:effectLst/>
              <a:latin typeface="Calibri" panose="020F0502020204030204" pitchFamily="34" charset="0"/>
              <a:ea typeface="Calibri" panose="020F0502020204030204" pitchFamily="34" charset="0"/>
            </a:endParaRPr>
          </a:p>
          <a:p>
            <a:pPr marL="449580" indent="-635">
              <a:lnSpc>
                <a:spcPct val="115000"/>
              </a:lnSpc>
              <a:spcAft>
                <a:spcPts val="1000"/>
              </a:spcAft>
            </a:pPr>
            <a:r>
              <a:rPr lang="de-DE" sz="1800" b="1" dirty="0">
                <a:solidFill>
                  <a:srgbClr val="000000"/>
                </a:solidFill>
                <a:effectLst/>
                <a:latin typeface="Calibri" panose="020F0502020204030204" pitchFamily="34" charset="0"/>
                <a:ea typeface="Calibri" panose="020F0502020204030204" pitchFamily="34" charset="0"/>
              </a:rPr>
              <a:t>(Zukünftige) Mütter bzw. Eltern von Frühgeborenen befinden sich in einem psychischen und emotionalen Ausnahmezustand. Ihre Fähigkeit, Informationen aufzunehmen und zu verarbeiten kann daher vermindert sein. Zudem bestehen häufig Hemmungen bei </a:t>
            </a:r>
            <a:r>
              <a:rPr lang="de-DE" sz="1800" b="1" dirty="0" err="1">
                <a:solidFill>
                  <a:srgbClr val="000000"/>
                </a:solidFill>
                <a:effectLst/>
                <a:latin typeface="Calibri" panose="020F0502020204030204" pitchFamily="34" charset="0"/>
                <a:ea typeface="Calibri" panose="020F0502020204030204" pitchFamily="34" charset="0"/>
              </a:rPr>
              <a:t>Patient:innen</a:t>
            </a:r>
            <a:r>
              <a:rPr lang="de-DE" sz="1800" b="1" dirty="0">
                <a:solidFill>
                  <a:srgbClr val="000000"/>
                </a:solidFill>
                <a:effectLst/>
                <a:latin typeface="Calibri" panose="020F0502020204030204" pitchFamily="34" charset="0"/>
                <a:ea typeface="Calibri" panose="020F0502020204030204" pitchFamily="34" charset="0"/>
              </a:rPr>
              <a:t> bzw. deren Begleitpersonen im Gespräch mit der Fachperson nachzufragen. Es sollte daher ausreichend Raum und Zeit für Fragen signalisiert werden. </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pPr marL="449580" indent="-635">
              <a:lnSpc>
                <a:spcPct val="115000"/>
              </a:lnSpc>
              <a:spcAft>
                <a:spcPts val="1000"/>
              </a:spcAft>
            </a:pPr>
            <a:r>
              <a:rPr lang="de-DE" sz="1800" dirty="0">
                <a:solidFill>
                  <a:srgbClr val="000000"/>
                </a:solidFill>
                <a:effectLst/>
                <a:latin typeface="Calibri" panose="020F0502020204030204" pitchFamily="34" charset="0"/>
                <a:ea typeface="Calibri" panose="020F0502020204030204" pitchFamily="34" charset="0"/>
              </a:rPr>
              <a:t>Mütter bzw. Eltern können durch die Menge an Informationen, die im </a:t>
            </a:r>
            <a:r>
              <a:rPr lang="de-DE" sz="1800" dirty="0" err="1">
                <a:solidFill>
                  <a:srgbClr val="000000"/>
                </a:solidFill>
                <a:effectLst/>
                <a:latin typeface="Calibri" panose="020F0502020204030204" pitchFamily="34" charset="0"/>
                <a:ea typeface="Calibri" panose="020F0502020204030204" pitchFamily="34" charset="0"/>
              </a:rPr>
              <a:t>präpartalen</a:t>
            </a:r>
            <a:r>
              <a:rPr lang="de-DE" sz="1800" dirty="0">
                <a:solidFill>
                  <a:srgbClr val="000000"/>
                </a:solidFill>
                <a:effectLst/>
                <a:latin typeface="Calibri" panose="020F0502020204030204" pitchFamily="34" charset="0"/>
                <a:ea typeface="Calibri" panose="020F0502020204030204" pitchFamily="34" charset="0"/>
              </a:rPr>
              <a:t> Aufklärungsgespräch zu Muttermilch, Stillen und Laktation vermittelt werden, überfordert sein und/oder nicht alle Informationen direkt verstehen. Daher soll die aufklärende Person nachfragen, ob es verbliebene Fragen und/oder Probleme gibt, die adressiert werden können.</a:t>
            </a:r>
          </a:p>
          <a:p>
            <a:pPr marL="449580" indent="-635">
              <a:lnSpc>
                <a:spcPct val="115000"/>
              </a:lnSpc>
              <a:spcAft>
                <a:spcPts val="1000"/>
              </a:spcAft>
            </a:pPr>
            <a:endParaRPr lang="de-DE" sz="1800" dirty="0">
              <a:solidFill>
                <a:srgbClr val="000000"/>
              </a:solidFill>
              <a:effectLst/>
              <a:latin typeface="Calibri" panose="020F0502020204030204" pitchFamily="34" charset="0"/>
              <a:ea typeface="Calibri" panose="020F0502020204030204" pitchFamily="34" charset="0"/>
            </a:endParaRPr>
          </a:p>
          <a:p>
            <a:pPr marL="449580" marR="0" lvl="0" indent="-635" algn="l" defTabSz="914400" rtl="0" eaLnBrk="1" fontAlgn="auto" latinLnBrk="0" hangingPunct="1">
              <a:lnSpc>
                <a:spcPct val="115000"/>
              </a:lnSpc>
              <a:spcBef>
                <a:spcPts val="0"/>
              </a:spcBef>
              <a:spcAft>
                <a:spcPts val="1000"/>
              </a:spcAft>
              <a:buClrTx/>
              <a:buSzTx/>
              <a:buFontTx/>
              <a:buNone/>
              <a:tabLst/>
              <a:defRPr/>
            </a:pPr>
            <a:r>
              <a:rPr lang="de-DE" sz="1800" b="1" dirty="0">
                <a:solidFill>
                  <a:srgbClr val="000000"/>
                </a:solidFill>
                <a:effectLst/>
                <a:latin typeface="Calibri" panose="020F0502020204030204" pitchFamily="34" charset="0"/>
                <a:ea typeface="Calibri" panose="020F0502020204030204" pitchFamily="34" charset="0"/>
              </a:rPr>
              <a:t>Laktationsförderung endet nicht bei der Informationsvermittlung. Praktische Unterstützungsangebote der Klinik sind sehr wichtig, um Mütter bzw. Eltern bei der Laktationsinitiierung und -weiterführung zu fördern.</a:t>
            </a:r>
            <a:endParaRPr lang="de-DE" sz="1800" dirty="0">
              <a:solidFill>
                <a:srgbClr val="000000"/>
              </a:solidFill>
              <a:effectLst/>
              <a:latin typeface="Calibri" panose="020F0502020204030204" pitchFamily="34" charset="0"/>
              <a:ea typeface="Calibri" panose="020F0502020204030204" pitchFamily="34" charset="0"/>
            </a:endParaRPr>
          </a:p>
          <a:p>
            <a:pPr marL="449580" indent="-635">
              <a:lnSpc>
                <a:spcPct val="115000"/>
              </a:lnSpc>
              <a:spcAft>
                <a:spcPts val="1000"/>
              </a:spcAft>
            </a:pPr>
            <a:endParaRPr lang="de-DE" sz="1800" dirty="0">
              <a:solidFill>
                <a:srgbClr val="000000"/>
              </a:solidFill>
              <a:effectLst/>
              <a:latin typeface="Calibri" panose="020F0502020204030204" pitchFamily="34" charset="0"/>
              <a:ea typeface="Calibri" panose="020F0502020204030204" pitchFamily="34" charset="0"/>
            </a:endParaRPr>
          </a:p>
        </p:txBody>
      </p:sp>
      <p:sp>
        <p:nvSpPr>
          <p:cNvPr id="4" name="Foliennummernplatzhalter 3"/>
          <p:cNvSpPr>
            <a:spLocks noGrp="1"/>
          </p:cNvSpPr>
          <p:nvPr>
            <p:ph type="sldNum" sz="quarter" idx="5"/>
          </p:nvPr>
        </p:nvSpPr>
        <p:spPr/>
        <p:txBody>
          <a:bodyPr/>
          <a:lstStyle/>
          <a:p>
            <a:fld id="{BE4573C0-E890-49ED-B9C9-465EC5E8EBB3}" type="slidenum">
              <a:rPr lang="de-DE" smtClean="0"/>
              <a:pPr/>
              <a:t>42</a:t>
            </a:fld>
            <a:endParaRPr lang="de-DE" dirty="0"/>
          </a:p>
        </p:txBody>
      </p:sp>
    </p:spTree>
    <p:extLst>
      <p:ext uri="{BB962C8B-B14F-4D97-AF65-F5344CB8AC3E}">
        <p14:creationId xmlns:p14="http://schemas.microsoft.com/office/powerpoint/2010/main" val="1421787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b="1"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Nachbereitung des Gesprächs</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Das Gespräch muss gründlich dokumentiert werden, um Dopplungen oder ein Ausbleiben des Gesprächs zu vermeiden. Die Checkliste wird in der </a:t>
            </a:r>
            <a:r>
              <a:rPr lang="de-DE" sz="1800" dirty="0" err="1">
                <a:solidFill>
                  <a:srgbClr val="000000"/>
                </a:solidFill>
                <a:effectLst/>
                <a:latin typeface="Calibri" panose="020F0502020204030204" pitchFamily="34" charset="0"/>
                <a:ea typeface="Arial" panose="020B0604020202020204" pitchFamily="34" charset="0"/>
                <a:cs typeface="Times New Roman" panose="02020603050405020304" pitchFamily="18" charset="0"/>
              </a:rPr>
              <a:t>Patientinnenakte</a:t>
            </a:r>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 abgeheftet. Hierbei ist es sinnvoll, auch eine Kopie oder einen </a:t>
            </a:r>
            <a:r>
              <a:rPr lang="de-DE" sz="1800" dirty="0" err="1">
                <a:solidFill>
                  <a:srgbClr val="000000"/>
                </a:solidFill>
                <a:effectLst/>
                <a:latin typeface="Calibri" panose="020F0502020204030204" pitchFamily="34" charset="0"/>
                <a:ea typeface="Arial" panose="020B0604020202020204" pitchFamily="34" charset="0"/>
                <a:cs typeface="Times New Roman" panose="02020603050405020304" pitchFamily="18" charset="0"/>
              </a:rPr>
              <a:t>Konsilschein</a:t>
            </a:r>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 für die NICU anzulegen und zu übermitteln.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Wichtig sind außerdem die Unterschrift des Gesprächsführenden und des behandelnden Arztes/Ärztin</a:t>
            </a:r>
            <a:r>
              <a:rPr lang="de-DE" sz="1800" strike="sngStrike"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a:t>
            </a:r>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 oder der Pflegefachperson als transparentes </a:t>
            </a:r>
            <a:r>
              <a:rPr lang="de-DE" sz="1800" dirty="0" err="1">
                <a:solidFill>
                  <a:srgbClr val="000000"/>
                </a:solidFill>
                <a:effectLst/>
                <a:latin typeface="Calibri" panose="020F0502020204030204" pitchFamily="34" charset="0"/>
                <a:ea typeface="Arial" panose="020B0604020202020204" pitchFamily="34" charset="0"/>
                <a:cs typeface="Times New Roman" panose="02020603050405020304" pitchFamily="18" charset="0"/>
              </a:rPr>
              <a:t>Commitment</a:t>
            </a:r>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 hinsichtlich der Gesprächsinhalte und deren Bedeutung.</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Der Milchabgabeort wird der Mutter und/oder dem/der </a:t>
            </a:r>
            <a:r>
              <a:rPr lang="de-DE" sz="1800" dirty="0" err="1">
                <a:solidFill>
                  <a:srgbClr val="000000"/>
                </a:solidFill>
                <a:effectLst/>
                <a:latin typeface="Calibri" panose="020F0502020204030204" pitchFamily="34" charset="0"/>
                <a:ea typeface="Arial" panose="020B0604020202020204" pitchFamily="34" charset="0"/>
                <a:cs typeface="Times New Roman" panose="02020603050405020304" pitchFamily="18" charset="0"/>
              </a:rPr>
              <a:t>Partner:in</a:t>
            </a:r>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 genannt und ggf. auch gezeigt, damit die Eltern im Falle einer Frühgeburt wissen, wie die logistischen Wege der gewonnenen Muttermilch verlaufen.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de-DE" sz="1800" u="none" strike="noStrike" dirty="0">
                <a:effectLst/>
                <a:latin typeface="Calibri" panose="020F0502020204030204" pitchFamily="34" charset="0"/>
                <a:ea typeface="Arial" panose="020B0604020202020204" pitchFamily="34" charset="0"/>
                <a:cs typeface="Times New Roman" panose="02020603050405020304" pitchFamily="18" charset="0"/>
              </a:rPr>
              <a:t> </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43</a:t>
            </a:fld>
            <a:endParaRPr lang="de-DE" dirty="0"/>
          </a:p>
        </p:txBody>
      </p:sp>
    </p:spTree>
    <p:extLst>
      <p:ext uri="{BB962C8B-B14F-4D97-AF65-F5344CB8AC3E}">
        <p14:creationId xmlns:p14="http://schemas.microsoft.com/office/powerpoint/2010/main" val="3677132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solidFill>
                <a:srgbClr val="FF0000"/>
              </a:solidFill>
              <a:highlight>
                <a:srgbClr val="FFFF00"/>
              </a:highlight>
            </a:endParaRPr>
          </a:p>
        </p:txBody>
      </p:sp>
      <p:sp>
        <p:nvSpPr>
          <p:cNvPr id="4" name="Foliennummernplatzhalt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de-DE" sz="1200" b="0" i="0" u="none" strike="noStrike" kern="120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1520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873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spcBef>
                <a:spcPts val="0"/>
              </a:spcBef>
              <a:spcAft>
                <a:spcPts val="0"/>
              </a:spcAft>
            </a:pPr>
            <a:r>
              <a:rPr lang="de-DE" sz="1800" b="0" i="0" u="none" strike="noStrike" dirty="0">
                <a:solidFill>
                  <a:srgbClr val="000000"/>
                </a:solidFill>
                <a:effectLst/>
                <a:latin typeface="Calibri" panose="020F0502020204030204" pitchFamily="34" charset="0"/>
              </a:rPr>
              <a:t>Die Kommunikation mit Eltern, deren Frühgeborene auf einer Intensivstation betreut werden ist eine sensible Angelegenheit. Eltern empfinden häufig Stress, Angst und Unsicherheit. </a:t>
            </a:r>
          </a:p>
          <a:p>
            <a:pPr rtl="0">
              <a:spcBef>
                <a:spcPts val="1000"/>
              </a:spcBef>
              <a:spcAft>
                <a:spcPts val="0"/>
              </a:spcAft>
            </a:pPr>
            <a:r>
              <a:rPr lang="de-DE" sz="1200" b="0" i="0" u="none" strike="noStrike" dirty="0">
                <a:solidFill>
                  <a:srgbClr val="4472C4"/>
                </a:solidFill>
                <a:effectLst/>
                <a:latin typeface="Calibri" panose="020F0502020204030204" pitchFamily="34" charset="0"/>
              </a:rPr>
              <a:t>Wichtig: Menschen </a:t>
            </a:r>
            <a:r>
              <a:rPr lang="de-DE" sz="1200" b="1" i="0" u="none" strike="noStrike" dirty="0">
                <a:solidFill>
                  <a:srgbClr val="4472C4"/>
                </a:solidFill>
                <a:effectLst/>
                <a:latin typeface="Calibri" panose="020F0502020204030204" pitchFamily="34" charset="0"/>
              </a:rPr>
              <a:t>in Stresssituationen </a:t>
            </a:r>
            <a:r>
              <a:rPr lang="de-DE" sz="1200" b="0" i="0" u="none" strike="noStrike" dirty="0">
                <a:solidFill>
                  <a:srgbClr val="4472C4"/>
                </a:solidFill>
                <a:effectLst/>
                <a:latin typeface="Calibri" panose="020F0502020204030204" pitchFamily="34" charset="0"/>
              </a:rPr>
              <a:t>haben häufig eine </a:t>
            </a:r>
            <a:r>
              <a:rPr lang="de-DE" sz="1200" b="1" i="0" u="none" strike="noStrike" dirty="0">
                <a:solidFill>
                  <a:srgbClr val="4472C4"/>
                </a:solidFill>
                <a:effectLst/>
                <a:latin typeface="Calibri" panose="020F0502020204030204" pitchFamily="34" charset="0"/>
              </a:rPr>
              <a:t>veränderte Wahrnehmung von Informationen</a:t>
            </a:r>
            <a:endParaRPr lang="de-DE" dirty="0">
              <a:effectLst/>
            </a:endParaRPr>
          </a:p>
          <a:p>
            <a:pPr rtl="0">
              <a:spcBef>
                <a:spcPts val="0"/>
              </a:spcBef>
              <a:spcAft>
                <a:spcPts val="0"/>
              </a:spcAft>
            </a:pPr>
            <a:r>
              <a:rPr lang="de-DE" sz="1200" b="0" i="0" u="none" strike="noStrike" dirty="0">
                <a:solidFill>
                  <a:srgbClr val="4472C4"/>
                </a:solidFill>
                <a:effectLst/>
                <a:latin typeface="Calibri" panose="020F0502020204030204" pitchFamily="34" charset="0"/>
              </a:rPr>
              <a:t>→ nehmen nicht die gesamte Aussage wahr, sondern hören teilweise nur Fragmente </a:t>
            </a:r>
            <a:endParaRPr lang="de-DE" dirty="0">
              <a:effectLst/>
            </a:endParaRPr>
          </a:p>
          <a:p>
            <a:pPr rtl="0">
              <a:spcBef>
                <a:spcPts val="0"/>
              </a:spcBef>
              <a:spcAft>
                <a:spcPts val="0"/>
              </a:spcAft>
            </a:pPr>
            <a:endParaRPr lang="de-DE" dirty="0">
              <a:effectLst/>
            </a:endParaRPr>
          </a:p>
          <a:p>
            <a:pPr rtl="0">
              <a:spcBef>
                <a:spcPts val="0"/>
              </a:spcBef>
              <a:spcAft>
                <a:spcPts val="0"/>
              </a:spcAft>
            </a:pPr>
            <a:r>
              <a:rPr lang="de-DE" sz="1800" b="0" i="0" u="none" strike="noStrike" dirty="0">
                <a:solidFill>
                  <a:srgbClr val="000000"/>
                </a:solidFill>
                <a:effectLst/>
                <a:latin typeface="Calibri" panose="020F0502020204030204" pitchFamily="34" charset="0"/>
              </a:rPr>
              <a:t>Diese Aspekte sollten bei der Kommunikation beachtet werden. Um Eltern Stress zu nehmen und ein Gefühl von Sicherheit zu vermitteln sind einige kommunikative Grundlagen empfohlen.</a:t>
            </a:r>
            <a:endParaRPr lang="de-DE" dirty="0">
              <a:effectLst/>
            </a:endParaRPr>
          </a:p>
          <a:p>
            <a:pPr rtl="0">
              <a:spcBef>
                <a:spcPts val="0"/>
              </a:spcBef>
              <a:spcAft>
                <a:spcPts val="0"/>
              </a:spcAft>
            </a:pPr>
            <a:r>
              <a:rPr lang="de-DE" sz="1800" b="0" i="0" u="none" strike="noStrike" dirty="0">
                <a:solidFill>
                  <a:srgbClr val="000000"/>
                </a:solidFill>
                <a:effectLst/>
                <a:latin typeface="Calibri" panose="020F0502020204030204" pitchFamily="34" charset="0"/>
              </a:rPr>
              <a:t>Ggf. sollte bei schwierigen Gesprächen ein Psychologe hinzugezogen werden und dem Gespräch beiwohnen</a:t>
            </a:r>
            <a:endParaRPr lang="de-DE" dirty="0">
              <a:effectLst/>
            </a:endParaRPr>
          </a:p>
          <a:p>
            <a:r>
              <a:rPr lang="de-DE" dirty="0"/>
              <a:t/>
            </a:r>
            <a:br>
              <a:rPr lang="de-DE" dirty="0"/>
            </a:br>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8</a:t>
            </a:fld>
            <a:endParaRPr lang="de-DE" dirty="0"/>
          </a:p>
        </p:txBody>
      </p:sp>
    </p:spTree>
    <p:extLst>
      <p:ext uri="{BB962C8B-B14F-4D97-AF65-F5344CB8AC3E}">
        <p14:creationId xmlns:p14="http://schemas.microsoft.com/office/powerpoint/2010/main" val="3067445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Arial" panose="020B0604020202020204" pitchFamily="34" charset="0"/>
              </a:rPr>
              <a:t>Empathie ist der Begriff für ein einfühlsames Verstehen der Situation des Gesprächspartners.  Die Erfahrungen aus der Sicht des Gegenübers werden wahrgenommen und zurückgemeldet. Die Gefühle des Gegenübers sowie deren Bedeutungsaspekte werden nachempfunden und verbalisiert. Wichtig ist, dass keine Interpretationen im Gespräch erläutert werden. Allein die Tatsache, dass jemand da ist, der zuhört und sich um Verständnis bemüht, ist eine positive, versöhnende Erfahrung.</a:t>
            </a:r>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9</a:t>
            </a:fld>
            <a:endParaRPr lang="de-DE" dirty="0"/>
          </a:p>
        </p:txBody>
      </p:sp>
    </p:spTree>
    <p:extLst>
      <p:ext uri="{BB962C8B-B14F-4D97-AF65-F5344CB8AC3E}">
        <p14:creationId xmlns:p14="http://schemas.microsoft.com/office/powerpoint/2010/main" val="4217896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Arial" panose="020B0604020202020204" pitchFamily="34" charset="0"/>
              </a:rPr>
              <a:t>Durch positive Wertschätzung des/des Gesprächspartners/in fühlt sich diese/r vom</a:t>
            </a:r>
            <a:r>
              <a:rPr lang="de-DE" sz="1800" dirty="0">
                <a:effectLst/>
                <a:highlight>
                  <a:srgbClr val="FFFF00"/>
                </a:highlight>
                <a:latin typeface="Calibri" panose="020F0502020204030204" pitchFamily="34" charset="0"/>
                <a:ea typeface="Arial" panose="020B0604020202020204" pitchFamily="34" charset="0"/>
              </a:rPr>
              <a:t> </a:t>
            </a:r>
            <a:r>
              <a:rPr lang="de-DE" sz="1800" dirty="0">
                <a:effectLst/>
                <a:latin typeface="Calibri" panose="020F0502020204030204" pitchFamily="34" charset="0"/>
                <a:ea typeface="Arial" panose="020B0604020202020204" pitchFamily="34" charset="0"/>
              </a:rPr>
              <a:t>Beratenden akzeptiert. Die Selbstwertschätzung des/der Gesprächspartners/in steigt und negative Gefühle wie Überforderung, Verteidigungshaltungen oder Selbstzweifel nehmen ab. Die Akzeptanz des Gegenübers ermutigt ihn/sie Probleme eigenständig anzugehen. Akzeptanz bedeutet in einem Beratungsgespräch wertfrei zu akzeptieren, dass jeder Mensch einzigartig ist, die Welt auf unterschiedliche Weise erlebt und eine eigene Art hat damit umzugehen. Hinter jedem Verhalten steht immer eine positive Absicht. Es ist wichtig, zwischen dem Menschen und seinem Verhalten zu unterscheiden. </a:t>
            </a:r>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10</a:t>
            </a:fld>
            <a:endParaRPr lang="de-DE" dirty="0"/>
          </a:p>
        </p:txBody>
      </p:sp>
    </p:spTree>
    <p:extLst>
      <p:ext uri="{BB962C8B-B14F-4D97-AF65-F5344CB8AC3E}">
        <p14:creationId xmlns:p14="http://schemas.microsoft.com/office/powerpoint/2010/main" val="2838494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Der Rapport beschreibt den unmittelbaren Kontakt in einem Beratungsgespräch. Er baut eine vertrauensvolle Atmosphäre im Gespräch auf. Wichtig ist, dass Beratender und </a:t>
            </a:r>
            <a:r>
              <a:rPr lang="de-DE" sz="1800" dirty="0" err="1">
                <a:solidFill>
                  <a:srgbClr val="000000"/>
                </a:solidFill>
                <a:effectLst/>
                <a:latin typeface="Calibri" panose="020F0502020204030204" pitchFamily="34" charset="0"/>
                <a:ea typeface="Arial" panose="020B0604020202020204" pitchFamily="34" charset="0"/>
                <a:cs typeface="Times New Roman" panose="02020603050405020304" pitchFamily="18" charset="0"/>
              </a:rPr>
              <a:t>Gesprächspartner:in</a:t>
            </a:r>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 im gleichen Schritt durch das Gespräch gehen.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Man erreicht einen Rapport mithilfe von Spiegeltechniken, welche mit allen Sinnen angewandt werden können. Es geht z.B. darum Blickkontakt halten zu können. Beratende und </a:t>
            </a:r>
            <a:r>
              <a:rPr lang="de-DE" sz="1800" dirty="0" err="1">
                <a:solidFill>
                  <a:srgbClr val="000000"/>
                </a:solidFill>
                <a:effectLst/>
                <a:latin typeface="Calibri" panose="020F0502020204030204" pitchFamily="34" charset="0"/>
                <a:ea typeface="Arial" panose="020B0604020202020204" pitchFamily="34" charset="0"/>
                <a:cs typeface="Times New Roman" panose="02020603050405020304" pitchFamily="18" charset="0"/>
              </a:rPr>
              <a:t>Gesprächspartner:in</a:t>
            </a:r>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 sitzen auf Augenhöhe und haben eine Blickachse. Der räumliche Abstand und die Sitzposition ist passend zur Beziehung der Gesprächshaltenden. Körperkontakt kann je nach Gesprächsinhalt und emotionaler Verfassung hergestellt werden (z.B. an die Schulter fassen). Die Körperhaltung des Gesprächsführenden passt sich an die </a:t>
            </a:r>
            <a:r>
              <a:rPr lang="de-DE" sz="1800" dirty="0" err="1">
                <a:solidFill>
                  <a:srgbClr val="000000"/>
                </a:solidFill>
                <a:effectLst/>
                <a:latin typeface="Calibri" panose="020F0502020204030204" pitchFamily="34" charset="0"/>
                <a:ea typeface="Arial" panose="020B0604020202020204" pitchFamily="34" charset="0"/>
                <a:cs typeface="Times New Roman" panose="02020603050405020304" pitchFamily="18" charset="0"/>
              </a:rPr>
              <a:t>Gesprächspartner:in</a:t>
            </a:r>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 an. Stimme, Lautstärke und Sprechgeschwindigkeit sollten angenehm und verständlich sein. </a:t>
            </a:r>
          </a:p>
          <a:p>
            <a:endPar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endParaRPr>
          </a:p>
          <a:p>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80 % der Kommunikation in einem Gespräch findet nonverbal statt. Dessen sollten sich Beratende bewusst sein. Wichtig ist auch, möglichst Augenkontakt zu halten und die Eltern im Laufe der Erzählung durch wiederholtes Nicken und Verbalisierungen wie „hm </a:t>
            </a:r>
            <a:r>
              <a:rPr lang="de-DE" sz="1800" dirty="0" err="1">
                <a:solidFill>
                  <a:srgbClr val="000000"/>
                </a:solidFill>
                <a:effectLst/>
                <a:latin typeface="Calibri" panose="020F0502020204030204" pitchFamily="34" charset="0"/>
                <a:ea typeface="Arial" panose="020B0604020202020204" pitchFamily="34" charset="0"/>
                <a:cs typeface="Times New Roman" panose="02020603050405020304" pitchFamily="18" charset="0"/>
              </a:rPr>
              <a:t>hm</a:t>
            </a:r>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 zu ermutigen, weiterzusprechen. So stellen die Eltern ggf. mehr Informationen zur Verfügung und fühlen sich zusätzlich ernst genommen und verstanden.</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Zu den verbalen Spiegeltechniken im Rapport gehört das Paraphrasieren. Hierbei wird der gehörte Inhalt mit eigenen Worten zusammengefasst und wiedergegeben. Es geht darum herauszufinden, ob die Aussagen richtig verstanden wurden. Ebenso können wahrgenommene Gefühle verbalisiert werden, z.B.: „Ich höre, dass sie sich Sorgen machen, ob ihr Kind genügend Muttermilch zur Verfügung hat?“. </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BE4573C0-E890-49ED-B9C9-465EC5E8EBB3}" type="slidenum">
              <a:rPr lang="de-DE" smtClean="0"/>
              <a:pPr/>
              <a:t>11</a:t>
            </a:fld>
            <a:endParaRPr lang="de-DE" dirty="0"/>
          </a:p>
        </p:txBody>
      </p:sp>
    </p:spTree>
    <p:extLst>
      <p:ext uri="{BB962C8B-B14F-4D97-AF65-F5344CB8AC3E}">
        <p14:creationId xmlns:p14="http://schemas.microsoft.com/office/powerpoint/2010/main" val="318991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Körpersprache, Ton und Inhalt des Gesagten müssen übereinstimmen, damit die inhaltliche Botschaft des Gesprächs überbracht wird. In einer effektiven Kommunikation, insbesondere über emotionale Themen, sollen drei Anteile der Information übereinstimmen: Das innere Erleben (das, was gefühlt wird), das Bewusstsein (was bewusst miterlebt wird) und die Kommunikation (was mitgeteilt und nach außen sichtbar wird) (</a:t>
            </a:r>
            <a:r>
              <a:rPr lang="de-DE" sz="1800" dirty="0" err="1">
                <a:solidFill>
                  <a:srgbClr val="000000"/>
                </a:solidFill>
                <a:effectLst/>
                <a:latin typeface="Calibri" panose="020F0502020204030204" pitchFamily="34" charset="0"/>
                <a:ea typeface="Arial" panose="020B0604020202020204" pitchFamily="34" charset="0"/>
                <a:cs typeface="Times New Roman" panose="02020603050405020304" pitchFamily="18" charset="0"/>
              </a:rPr>
              <a:t>Mehrabian</a:t>
            </a:r>
            <a:r>
              <a:rPr lang="de-DE" sz="18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 2007).</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r>
              <a:rPr lang="de-DE" sz="1800" dirty="0">
                <a:effectLst/>
                <a:latin typeface="Calibri" panose="020F0502020204030204" pitchFamily="34" charset="0"/>
                <a:ea typeface="Arial" panose="020B0604020202020204" pitchFamily="34" charset="0"/>
                <a:cs typeface="Times New Roman" panose="02020603050405020304" pitchFamily="18" charset="0"/>
              </a:rPr>
              <a:t> </a:t>
            </a:r>
            <a:endParaRPr lang="de-DE" sz="1800" dirty="0">
              <a:effectLst/>
              <a:latin typeface="Arial" panose="020B0604020202020204" pitchFamily="34" charset="0"/>
              <a:ea typeface="Arial" panose="020B06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BE4573C0-E890-49ED-B9C9-465EC5E8EBB3}" type="slidenum">
              <a:rPr lang="de-DE" smtClean="0"/>
              <a:pPr/>
              <a:t>12</a:t>
            </a:fld>
            <a:endParaRPr lang="de-DE" dirty="0"/>
          </a:p>
        </p:txBody>
      </p:sp>
    </p:spTree>
    <p:extLst>
      <p:ext uri="{BB962C8B-B14F-4D97-AF65-F5344CB8AC3E}">
        <p14:creationId xmlns:p14="http://schemas.microsoft.com/office/powerpoint/2010/main" val="286713564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Slide mit Bild">
    <p:spTree>
      <p:nvGrpSpPr>
        <p:cNvPr id="1" name=""/>
        <p:cNvGrpSpPr/>
        <p:nvPr/>
      </p:nvGrpSpPr>
      <p:grpSpPr>
        <a:xfrm>
          <a:off x="0" y="0"/>
          <a:ext cx="0" cy="0"/>
          <a:chOff x="0" y="0"/>
          <a:chExt cx="0" cy="0"/>
        </a:xfrm>
      </p:grpSpPr>
      <p:grpSp>
        <p:nvGrpSpPr>
          <p:cNvPr id="25" name="Gruppieren 24">
            <a:extLst>
              <a:ext uri="{FF2B5EF4-FFF2-40B4-BE49-F238E27FC236}">
                <a16:creationId xmlns:a16="http://schemas.microsoft.com/office/drawing/2014/main" id="{9FAA14EA-C652-44C8-8611-F29E6891597E}"/>
              </a:ext>
            </a:extLst>
          </p:cNvPr>
          <p:cNvGrpSpPr/>
          <p:nvPr userDrawn="1"/>
        </p:nvGrpSpPr>
        <p:grpSpPr>
          <a:xfrm>
            <a:off x="-1" y="-9536"/>
            <a:ext cx="12192000" cy="6867536"/>
            <a:chOff x="-1" y="-9536"/>
            <a:chExt cx="12192000" cy="6858000"/>
          </a:xfrm>
        </p:grpSpPr>
        <p:pic>
          <p:nvPicPr>
            <p:cNvPr id="26" name="Grafik 25" descr="Ein Bild, das Kinderbett, Baby enthält.&#10;&#10;Automatisch generierte Beschreibung">
              <a:extLst>
                <a:ext uri="{FF2B5EF4-FFF2-40B4-BE49-F238E27FC236}">
                  <a16:creationId xmlns:a16="http://schemas.microsoft.com/office/drawing/2014/main" id="{D91B1479-3C6A-4E5F-AE7A-8FE8151E6454}"/>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radius="15"/>
                      </a14:imgEffect>
                    </a14:imgLayer>
                  </a14:imgProps>
                </a:ext>
                <a:ext uri="{28A0092B-C50C-407E-A947-70E740481C1C}">
                  <a14:useLocalDpi xmlns:a14="http://schemas.microsoft.com/office/drawing/2010/main" val="0"/>
                </a:ext>
              </a:extLst>
            </a:blip>
            <a:srcRect l="81770" t="5943" r="222" b="9870"/>
            <a:stretch/>
          </p:blipFill>
          <p:spPr>
            <a:xfrm>
              <a:off x="-1" y="-9536"/>
              <a:ext cx="2200291" cy="6858000"/>
            </a:xfrm>
            <a:prstGeom prst="rect">
              <a:avLst/>
            </a:prstGeom>
          </p:spPr>
        </p:pic>
        <p:pic>
          <p:nvPicPr>
            <p:cNvPr id="27" name="Grafik 26" descr="Ein Bild, das Kinderbett, Baby enthält.&#10;&#10;Automatisch generierte Beschreibung">
              <a:extLst>
                <a:ext uri="{FF2B5EF4-FFF2-40B4-BE49-F238E27FC236}">
                  <a16:creationId xmlns:a16="http://schemas.microsoft.com/office/drawing/2014/main" id="{7712AE11-5E0C-4B98-A487-A1CD4E9EE253}"/>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radius="15"/>
                      </a14:imgEffect>
                    </a14:imgLayer>
                  </a14:imgProps>
                </a:ext>
                <a:ext uri="{28A0092B-C50C-407E-A947-70E740481C1C}">
                  <a14:useLocalDpi xmlns:a14="http://schemas.microsoft.com/office/drawing/2010/main" val="0"/>
                </a:ext>
              </a:extLst>
            </a:blip>
            <a:srcRect l="18370" t="5943" r="223" b="9870"/>
            <a:stretch/>
          </p:blipFill>
          <p:spPr>
            <a:xfrm flipH="1">
              <a:off x="2200290" y="-9536"/>
              <a:ext cx="9991709" cy="6858000"/>
            </a:xfrm>
            <a:prstGeom prst="rect">
              <a:avLst/>
            </a:prstGeom>
          </p:spPr>
        </p:pic>
      </p:grpSp>
      <p:sp>
        <p:nvSpPr>
          <p:cNvPr id="4" name="!! R1">
            <a:extLst>
              <a:ext uri="{FF2B5EF4-FFF2-40B4-BE49-F238E27FC236}">
                <a16:creationId xmlns:a16="http://schemas.microsoft.com/office/drawing/2014/main" id="{8B5140CC-1978-46B4-A227-1D4B80DBFE33}"/>
              </a:ext>
            </a:extLst>
          </p:cNvPr>
          <p:cNvSpPr/>
          <p:nvPr userDrawn="1"/>
        </p:nvSpPr>
        <p:spPr>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4" name="Google Shape;24;p3">
            <a:extLst>
              <a:ext uri="{FF2B5EF4-FFF2-40B4-BE49-F238E27FC236}">
                <a16:creationId xmlns:a16="http://schemas.microsoft.com/office/drawing/2014/main" id="{0653DF9B-CAF9-420B-99B1-CC56E7788FE7}"/>
              </a:ext>
            </a:extLst>
          </p:cNvPr>
          <p:cNvSpPr txBox="1">
            <a:spLocks noGrp="1"/>
          </p:cNvSpPr>
          <p:nvPr>
            <p:ph type="dt" idx="16"/>
          </p:nvPr>
        </p:nvSpPr>
        <p:spPr>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DE" dirty="0"/>
          </a:p>
        </p:txBody>
      </p:sp>
      <p:sp>
        <p:nvSpPr>
          <p:cNvPr id="23" name="Textplatzhalter 22">
            <a:extLst>
              <a:ext uri="{FF2B5EF4-FFF2-40B4-BE49-F238E27FC236}">
                <a16:creationId xmlns:a16="http://schemas.microsoft.com/office/drawing/2014/main" id="{029574C9-265D-4A46-9EB7-96B18ADC188B}"/>
              </a:ext>
            </a:extLst>
          </p:cNvPr>
          <p:cNvSpPr>
            <a:spLocks noGrp="1"/>
          </p:cNvSpPr>
          <p:nvPr>
            <p:ph type="body" sz="quarter" idx="15" hasCustomPrompt="1"/>
          </p:nvPr>
        </p:nvSpPr>
        <p:spPr>
          <a:xfrm>
            <a:off x="458126" y="393430"/>
            <a:ext cx="2614431"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sp>
        <p:nvSpPr>
          <p:cNvPr id="21" name="Textplatzhalter 20">
            <a:extLst>
              <a:ext uri="{FF2B5EF4-FFF2-40B4-BE49-F238E27FC236}">
                <a16:creationId xmlns:a16="http://schemas.microsoft.com/office/drawing/2014/main" id="{8982F473-42F7-498F-B8AF-4108CD6E27B4}"/>
              </a:ext>
            </a:extLst>
          </p:cNvPr>
          <p:cNvSpPr>
            <a:spLocks noGrp="1"/>
          </p:cNvSpPr>
          <p:nvPr>
            <p:ph type="body" sz="quarter" idx="14" hasCustomPrompt="1"/>
          </p:nvPr>
        </p:nvSpPr>
        <p:spPr>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de-DE" dirty="0"/>
              <a:t>Headline</a:t>
            </a:r>
          </a:p>
        </p:txBody>
      </p:sp>
      <p:sp>
        <p:nvSpPr>
          <p:cNvPr id="14" name="Freihandform: Form 13">
            <a:extLst>
              <a:ext uri="{FF2B5EF4-FFF2-40B4-BE49-F238E27FC236}">
                <a16:creationId xmlns:a16="http://schemas.microsoft.com/office/drawing/2014/main" id="{EF900F06-5D6D-4F26-BD47-D84D4C531F86}"/>
              </a:ext>
            </a:extLst>
          </p:cNvPr>
          <p:cNvSpPr/>
          <p:nvPr userDrawn="1"/>
        </p:nvSpPr>
        <p:spPr>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cxnSp>
        <p:nvCxnSpPr>
          <p:cNvPr id="7" name="Gerader Verbinder 6">
            <a:extLst>
              <a:ext uri="{FF2B5EF4-FFF2-40B4-BE49-F238E27FC236}">
                <a16:creationId xmlns:a16="http://schemas.microsoft.com/office/drawing/2014/main" id="{01305239-CA48-4D66-A6F6-23755F4B936D}"/>
              </a:ext>
            </a:extLst>
          </p:cNvPr>
          <p:cNvCxnSpPr>
            <a:cxnSpLocks/>
          </p:cNvCxnSpPr>
          <p:nvPr userDrawn="1"/>
        </p:nvCxnSpPr>
        <p:spPr>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a:extLst>
              <a:ext uri="{FF2B5EF4-FFF2-40B4-BE49-F238E27FC236}">
                <a16:creationId xmlns:a16="http://schemas.microsoft.com/office/drawing/2014/main" id="{17343509-A135-47FB-A51C-001209C011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1961" y="3624618"/>
            <a:ext cx="5641473" cy="2301721"/>
          </a:xfrm>
          <a:prstGeom prst="rect">
            <a:avLst/>
          </a:prstGeom>
          <a:effectLst>
            <a:outerShdw blurRad="139700" dist="25400" dir="5400000" algn="t" rotWithShape="0">
              <a:prstClr val="black">
                <a:alpha val="32000"/>
              </a:prstClr>
            </a:outerShdw>
          </a:effectLst>
        </p:spPr>
      </p:pic>
      <p:sp>
        <p:nvSpPr>
          <p:cNvPr id="17" name="Textplatzhalter 16">
            <a:extLst>
              <a:ext uri="{FF2B5EF4-FFF2-40B4-BE49-F238E27FC236}">
                <a16:creationId xmlns:a16="http://schemas.microsoft.com/office/drawing/2014/main" id="{874F7D1D-87E8-482F-ADFE-D999453B5394}"/>
              </a:ext>
            </a:extLst>
          </p:cNvPr>
          <p:cNvSpPr>
            <a:spLocks noGrp="1"/>
          </p:cNvSpPr>
          <p:nvPr>
            <p:ph type="body" sz="quarter" idx="10" hasCustomPrompt="1"/>
          </p:nvPr>
        </p:nvSpPr>
        <p:spPr>
          <a:xfrm>
            <a:off x="376030" y="6227375"/>
            <a:ext cx="5373724" cy="467770"/>
          </a:xfrm>
          <a:prstGeom prst="rect">
            <a:avLst/>
          </a:prstGeom>
        </p:spPr>
        <p:txBody>
          <a:bodyPr anchor="ctr"/>
          <a:lstStyle>
            <a:lvl1pPr marL="0" indent="0" algn="ctr">
              <a:buNone/>
              <a:defRPr sz="1800" cap="all" baseline="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Präsentationstitel</a:t>
            </a:r>
          </a:p>
        </p:txBody>
      </p:sp>
      <p:sp>
        <p:nvSpPr>
          <p:cNvPr id="29" name="Rechteck: obere Ecken abgerundet 28">
            <a:extLst>
              <a:ext uri="{FF2B5EF4-FFF2-40B4-BE49-F238E27FC236}">
                <a16:creationId xmlns:a16="http://schemas.microsoft.com/office/drawing/2014/main" id="{A2084C42-444B-455E-B20E-6D27F463D48F}"/>
              </a:ext>
            </a:extLst>
          </p:cNvPr>
          <p:cNvSpPr/>
          <p:nvPr userDrawn="1"/>
        </p:nvSpPr>
        <p:spPr>
          <a:xfrm>
            <a:off x="8723497" y="6057900"/>
            <a:ext cx="3222717"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sp>
        <p:nvSpPr>
          <p:cNvPr id="30" name="Bildplatzhalter 5">
            <a:extLst>
              <a:ext uri="{FF2B5EF4-FFF2-40B4-BE49-F238E27FC236}">
                <a16:creationId xmlns:a16="http://schemas.microsoft.com/office/drawing/2014/main" id="{AAE6864A-2A99-4856-9946-3289B44E0141}"/>
              </a:ext>
            </a:extLst>
          </p:cNvPr>
          <p:cNvSpPr>
            <a:spLocks noGrp="1"/>
          </p:cNvSpPr>
          <p:nvPr>
            <p:ph type="pic" sz="quarter" idx="19" hasCustomPrompt="1"/>
          </p:nvPr>
        </p:nvSpPr>
        <p:spPr>
          <a:xfrm>
            <a:off x="8825163" y="6230416"/>
            <a:ext cx="1466547" cy="514354"/>
          </a:xfrm>
          <a:prstGeom prst="rect">
            <a:avLst/>
          </a:prstGeom>
        </p:spPr>
        <p:txBody>
          <a:bodyPr anchor="t"/>
          <a:lstStyle>
            <a:lvl1pPr marL="0" indent="0" algn="ctr">
              <a:buFont typeface="Arial" panose="020B0604020202020204" pitchFamily="34" charset="0"/>
              <a:buNone/>
              <a:defRPr sz="1100"/>
            </a:lvl1pPr>
          </a:lstStyle>
          <a:p>
            <a:r>
              <a:rPr lang="de-DE" dirty="0"/>
              <a:t>Logo 1</a:t>
            </a:r>
          </a:p>
        </p:txBody>
      </p:sp>
      <p:sp>
        <p:nvSpPr>
          <p:cNvPr id="31" name="Bildplatzhalter 5">
            <a:extLst>
              <a:ext uri="{FF2B5EF4-FFF2-40B4-BE49-F238E27FC236}">
                <a16:creationId xmlns:a16="http://schemas.microsoft.com/office/drawing/2014/main" id="{565B2129-9469-4973-81F4-482A777AA81F}"/>
              </a:ext>
            </a:extLst>
          </p:cNvPr>
          <p:cNvSpPr>
            <a:spLocks noGrp="1"/>
          </p:cNvSpPr>
          <p:nvPr>
            <p:ph type="pic" sz="quarter" idx="20" hasCustomPrompt="1"/>
          </p:nvPr>
        </p:nvSpPr>
        <p:spPr>
          <a:xfrm>
            <a:off x="10378001" y="6230415"/>
            <a:ext cx="1466547" cy="514355"/>
          </a:xfrm>
          <a:prstGeom prst="rect">
            <a:avLst/>
          </a:prstGeom>
        </p:spPr>
        <p:txBody>
          <a:bodyPr anchor="t"/>
          <a:lstStyle>
            <a:lvl1pPr marL="0" indent="0" algn="ctr">
              <a:buFont typeface="Arial" panose="020B0604020202020204" pitchFamily="34" charset="0"/>
              <a:buNone/>
              <a:defRPr sz="1100"/>
            </a:lvl1pPr>
          </a:lstStyle>
          <a:p>
            <a:r>
              <a:rPr lang="de-DE" dirty="0"/>
              <a:t>Logo 2</a:t>
            </a:r>
          </a:p>
        </p:txBody>
      </p:sp>
    </p:spTree>
    <p:extLst>
      <p:ext uri="{BB962C8B-B14F-4D97-AF65-F5344CB8AC3E}">
        <p14:creationId xmlns:p14="http://schemas.microsoft.com/office/powerpoint/2010/main" val="80661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amp; Bild, Bullets">
    <p:spTree>
      <p:nvGrpSpPr>
        <p:cNvPr id="1" name=""/>
        <p:cNvGrpSpPr/>
        <p:nvPr/>
      </p:nvGrpSpPr>
      <p:grpSpPr>
        <a:xfrm>
          <a:off x="0" y="0"/>
          <a:ext cx="0" cy="0"/>
          <a:chOff x="0" y="0"/>
          <a:chExt cx="0" cy="0"/>
        </a:xfrm>
      </p:grpSpPr>
      <p:sp>
        <p:nvSpPr>
          <p:cNvPr id="18" name="!! R2">
            <a:extLst>
              <a:ext uri="{FF2B5EF4-FFF2-40B4-BE49-F238E27FC236}">
                <a16:creationId xmlns:a16="http://schemas.microsoft.com/office/drawing/2014/main" id="{B2B0074A-CF0B-4CE6-BC4C-3F49094911B2}"/>
              </a:ext>
            </a:extLst>
          </p:cNvPr>
          <p:cNvSpPr/>
          <p:nvPr userDrawn="1"/>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6" name="Bildplatzhalter 25">
            <a:extLst>
              <a:ext uri="{FF2B5EF4-FFF2-40B4-BE49-F238E27FC236}">
                <a16:creationId xmlns:a16="http://schemas.microsoft.com/office/drawing/2014/main" id="{CA1B252E-ABD0-4AB5-9492-3740F49A4DE9}"/>
              </a:ext>
            </a:extLst>
          </p:cNvPr>
          <p:cNvSpPr>
            <a:spLocks noGrp="1"/>
          </p:cNvSpPr>
          <p:nvPr>
            <p:ph type="pic" sz="quarter" idx="14"/>
          </p:nvPr>
        </p:nvSpPr>
        <p:spPr>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endParaRPr lang="de-DE"/>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userDrawn="1"/>
        </p:nvSpPr>
        <p:spPr>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userDrawn="1"/>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16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lang="en-US" dirty="0"/>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‹Nr.›</a:t>
            </a:fld>
            <a:endParaRPr lang="en-US" dirty="0"/>
          </a:p>
        </p:txBody>
      </p:sp>
      <p:sp>
        <p:nvSpPr>
          <p:cNvPr id="3" name="Textplatzhalter 2">
            <a:extLst>
              <a:ext uri="{FF2B5EF4-FFF2-40B4-BE49-F238E27FC236}">
                <a16:creationId xmlns:a16="http://schemas.microsoft.com/office/drawing/2014/main" id="{B4C345B4-B17B-4959-8169-73C1DDD8179D}"/>
              </a:ext>
            </a:extLst>
          </p:cNvPr>
          <p:cNvSpPr>
            <a:spLocks noGrp="1"/>
          </p:cNvSpPr>
          <p:nvPr>
            <p:ph type="body" sz="quarter" idx="17"/>
          </p:nvPr>
        </p:nvSpPr>
        <p:spPr>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43414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2137" userDrawn="1">
          <p15:clr>
            <a:srgbClr val="FBAE40"/>
          </p15:clr>
        </p15:guide>
        <p15:guide id="17" orient="horz" pos="3816"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ilder Kollage (4)">
    <p:spTree>
      <p:nvGrpSpPr>
        <p:cNvPr id="1" name=""/>
        <p:cNvGrpSpPr/>
        <p:nvPr/>
      </p:nvGrpSpPr>
      <p:grpSpPr>
        <a:xfrm>
          <a:off x="0" y="0"/>
          <a:ext cx="0" cy="0"/>
          <a:chOff x="0" y="0"/>
          <a:chExt cx="0" cy="0"/>
        </a:xfrm>
      </p:grpSpPr>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7" name="!! R2">
            <a:extLst>
              <a:ext uri="{FF2B5EF4-FFF2-40B4-BE49-F238E27FC236}">
                <a16:creationId xmlns:a16="http://schemas.microsoft.com/office/drawing/2014/main" id="{B007F9BC-07B5-40EA-ABB9-0EF0E291D3A7}"/>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89" name="Bildplatzhalter 25">
            <a:extLst>
              <a:ext uri="{FF2B5EF4-FFF2-40B4-BE49-F238E27FC236}">
                <a16:creationId xmlns:a16="http://schemas.microsoft.com/office/drawing/2014/main" id="{1D9485B2-271D-4F1B-98A1-5503EAA62C61}"/>
              </a:ext>
            </a:extLst>
          </p:cNvPr>
          <p:cNvSpPr>
            <a:spLocks noGrp="1"/>
          </p:cNvSpPr>
          <p:nvPr>
            <p:ph type="pic" sz="quarter" idx="14"/>
          </p:nvPr>
        </p:nvSpPr>
        <p:spPr>
          <a:xfrm>
            <a:off x="4329875" y="3500438"/>
            <a:ext cx="3744776" cy="3364184"/>
          </a:xfrm>
          <a:prstGeom prst="round2SameRect">
            <a:avLst>
              <a:gd name="adj1" fmla="val 4630"/>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14" name="Bildplatzhalter 25">
            <a:extLst>
              <a:ext uri="{FF2B5EF4-FFF2-40B4-BE49-F238E27FC236}">
                <a16:creationId xmlns:a16="http://schemas.microsoft.com/office/drawing/2014/main" id="{945121F7-9981-4ED8-9B66-F03C50F13719}"/>
              </a:ext>
            </a:extLst>
          </p:cNvPr>
          <p:cNvSpPr>
            <a:spLocks noGrp="1"/>
          </p:cNvSpPr>
          <p:nvPr>
            <p:ph type="pic" sz="quarter" idx="17"/>
          </p:nvPr>
        </p:nvSpPr>
        <p:spPr>
          <a:xfrm>
            <a:off x="8214872" y="3114000"/>
            <a:ext cx="3744776" cy="3744000"/>
          </a:xfrm>
          <a:prstGeom prst="round2SameRect">
            <a:avLst>
              <a:gd name="adj1" fmla="val 4284"/>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20" name="Bildplatzhalter 25">
            <a:extLst>
              <a:ext uri="{FF2B5EF4-FFF2-40B4-BE49-F238E27FC236}">
                <a16:creationId xmlns:a16="http://schemas.microsoft.com/office/drawing/2014/main" id="{CB3DE752-7FF7-45DD-9435-043038BBCF58}"/>
              </a:ext>
            </a:extLst>
          </p:cNvPr>
          <p:cNvSpPr>
            <a:spLocks noGrp="1"/>
          </p:cNvSpPr>
          <p:nvPr>
            <p:ph type="pic" sz="quarter" idx="18"/>
          </p:nvPr>
        </p:nvSpPr>
        <p:spPr>
          <a:xfrm>
            <a:off x="4329875" y="225424"/>
            <a:ext cx="3744776" cy="3167063"/>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22" name="Bildplatzhalter 25">
            <a:extLst>
              <a:ext uri="{FF2B5EF4-FFF2-40B4-BE49-F238E27FC236}">
                <a16:creationId xmlns:a16="http://schemas.microsoft.com/office/drawing/2014/main" id="{053ADD20-C0FF-4039-A13A-01E667798DEE}"/>
              </a:ext>
            </a:extLst>
          </p:cNvPr>
          <p:cNvSpPr>
            <a:spLocks noGrp="1"/>
          </p:cNvSpPr>
          <p:nvPr>
            <p:ph type="pic" sz="quarter" idx="19"/>
          </p:nvPr>
        </p:nvSpPr>
        <p:spPr>
          <a:xfrm>
            <a:off x="8214872" y="225426"/>
            <a:ext cx="3744776" cy="275179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Tree>
    <p:extLst>
      <p:ext uri="{BB962C8B-B14F-4D97-AF65-F5344CB8AC3E}">
        <p14:creationId xmlns:p14="http://schemas.microsoft.com/office/powerpoint/2010/main" val="743407427"/>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Zitat">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10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84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4" name="Textplatzhalter 2">
            <a:extLst>
              <a:ext uri="{FF2B5EF4-FFF2-40B4-BE49-F238E27FC236}">
                <a16:creationId xmlns:a16="http://schemas.microsoft.com/office/drawing/2014/main" id="{DB39528B-C215-4506-B699-0766965C8462}"/>
              </a:ext>
            </a:extLst>
          </p:cNvPr>
          <p:cNvSpPr>
            <a:spLocks noGrp="1"/>
          </p:cNvSpPr>
          <p:nvPr>
            <p:ph type="body" sz="quarter" idx="17" hasCustomPrompt="1"/>
          </p:nvPr>
        </p:nvSpPr>
        <p:spPr>
          <a:xfrm>
            <a:off x="4329874" y="225425"/>
            <a:ext cx="7633526" cy="6069897"/>
          </a:xfrm>
          <a:prstGeom prst="rect">
            <a:avLst/>
          </a:prstGeom>
        </p:spPr>
        <p:txBody>
          <a:bodyPr anchor="ctr"/>
          <a:lstStyle>
            <a:lvl1pPr marL="0" indent="0" algn="ctr">
              <a:buClr>
                <a:srgbClr val="F3C45E"/>
              </a:buClr>
              <a:buFont typeface="Source Sans Pro" panose="020B0503030403020204" pitchFamily="34" charset="0"/>
              <a:buNone/>
              <a:defRPr sz="5400" i="1" cap="all" baseline="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Zitat einfügen</a:t>
            </a:r>
          </a:p>
        </p:txBody>
      </p:sp>
      <p:grpSp>
        <p:nvGrpSpPr>
          <p:cNvPr id="7" name="Grafik 5">
            <a:extLst>
              <a:ext uri="{FF2B5EF4-FFF2-40B4-BE49-F238E27FC236}">
                <a16:creationId xmlns:a16="http://schemas.microsoft.com/office/drawing/2014/main" id="{03AF7D88-AD22-4DDE-8543-1FE42B8B4B57}"/>
              </a:ext>
            </a:extLst>
          </p:cNvPr>
          <p:cNvGrpSpPr/>
          <p:nvPr/>
        </p:nvGrpSpPr>
        <p:grpSpPr>
          <a:xfrm>
            <a:off x="227013" y="3512605"/>
            <a:ext cx="3889374" cy="2434383"/>
            <a:chOff x="227013" y="3512605"/>
            <a:chExt cx="3889374" cy="2434383"/>
          </a:xfrm>
          <a:solidFill>
            <a:schemeClr val="accent3"/>
          </a:solidFill>
        </p:grpSpPr>
        <p:sp>
          <p:nvSpPr>
            <p:cNvPr id="9" name="Freihandform: Form 8">
              <a:extLst>
                <a:ext uri="{FF2B5EF4-FFF2-40B4-BE49-F238E27FC236}">
                  <a16:creationId xmlns:a16="http://schemas.microsoft.com/office/drawing/2014/main" id="{8A112183-0724-4D86-A354-7F5BDF744C72}"/>
                </a:ext>
              </a:extLst>
            </p:cNvPr>
            <p:cNvSpPr/>
            <p:nvPr/>
          </p:nvSpPr>
          <p:spPr>
            <a:xfrm>
              <a:off x="227013" y="3512605"/>
              <a:ext cx="1692478" cy="2434383"/>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a:ln>
                  <a:noFill/>
                </a:ln>
                <a:solidFill>
                  <a:prstClr val="white"/>
                </a:solidFill>
                <a:effectLst/>
                <a:uLnTx/>
                <a:uFillTx/>
                <a:latin typeface="Source Sans Pro SemiBold" panose="020B0603030403020204" pitchFamily="34" charset="0"/>
              </a:endParaRPr>
            </a:p>
          </p:txBody>
        </p:sp>
        <p:sp>
          <p:nvSpPr>
            <p:cNvPr id="10" name="Freihandform: Form 9">
              <a:extLst>
                <a:ext uri="{FF2B5EF4-FFF2-40B4-BE49-F238E27FC236}">
                  <a16:creationId xmlns:a16="http://schemas.microsoft.com/office/drawing/2014/main" id="{1A40DFD3-6B3F-4561-9AAE-B2BD730B8DC7}"/>
                </a:ext>
              </a:extLst>
            </p:cNvPr>
            <p:cNvSpPr/>
            <p:nvPr/>
          </p:nvSpPr>
          <p:spPr>
            <a:xfrm>
              <a:off x="2423902" y="3512605"/>
              <a:ext cx="1692485" cy="2434383"/>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dirty="0">
                <a:ln>
                  <a:noFill/>
                </a:ln>
                <a:solidFill>
                  <a:prstClr val="white"/>
                </a:solidFill>
                <a:effectLst/>
                <a:uLnTx/>
                <a:uFillTx/>
                <a:latin typeface="Source Sans Pro SemiBold" panose="020B0603030403020204" pitchFamily="34" charset="0"/>
              </a:endParaRPr>
            </a:p>
          </p:txBody>
        </p:sp>
      </p:gr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Tree>
    <p:extLst>
      <p:ext uri="{BB962C8B-B14F-4D97-AF65-F5344CB8AC3E}">
        <p14:creationId xmlns:p14="http://schemas.microsoft.com/office/powerpoint/2010/main" val="1186974299"/>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Fazit">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485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4" name="Textplatzhalter 2">
            <a:extLst>
              <a:ext uri="{FF2B5EF4-FFF2-40B4-BE49-F238E27FC236}">
                <a16:creationId xmlns:a16="http://schemas.microsoft.com/office/drawing/2014/main" id="{DB39528B-C215-4506-B699-0766965C8462}"/>
              </a:ext>
            </a:extLst>
          </p:cNvPr>
          <p:cNvSpPr>
            <a:spLocks noGrp="1"/>
          </p:cNvSpPr>
          <p:nvPr>
            <p:ph type="body" sz="quarter" idx="17" hasCustomPrompt="1"/>
          </p:nvPr>
        </p:nvSpPr>
        <p:spPr>
          <a:xfrm>
            <a:off x="4329874" y="225425"/>
            <a:ext cx="7633526" cy="6069897"/>
          </a:xfrm>
          <a:prstGeom prst="rect">
            <a:avLst/>
          </a:prstGeom>
        </p:spPr>
        <p:txBody>
          <a:bodyPr anchor="ctr"/>
          <a:lstStyle>
            <a:lvl1pPr marL="0" indent="0" algn="ctr">
              <a:buClr>
                <a:srgbClr val="F3C45E"/>
              </a:buClr>
              <a:buFont typeface="Source Sans Pro" panose="020B0503030403020204" pitchFamily="34" charset="0"/>
              <a:buNone/>
              <a:defRPr sz="5400" i="1" cap="all" baseline="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Fazit einfügen</a:t>
            </a:r>
          </a:p>
        </p:txBody>
      </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
        <p:nvSpPr>
          <p:cNvPr id="6" name="Rechteck: abgerundete Ecken 5">
            <a:extLst>
              <a:ext uri="{FF2B5EF4-FFF2-40B4-BE49-F238E27FC236}">
                <a16:creationId xmlns:a16="http://schemas.microsoft.com/office/drawing/2014/main" id="{57955CDA-BEF3-466D-A85F-9599D0131870}"/>
              </a:ext>
            </a:extLst>
          </p:cNvPr>
          <p:cNvSpPr/>
          <p:nvPr/>
        </p:nvSpPr>
        <p:spPr>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5" name="Grafik 4">
            <a:extLst>
              <a:ext uri="{FF2B5EF4-FFF2-40B4-BE49-F238E27FC236}">
                <a16:creationId xmlns:a16="http://schemas.microsoft.com/office/drawing/2014/main" id="{87BA7198-E48A-4E52-A5ED-4865BFF0E283}"/>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5772" t="6664" r="-4775" b="6447"/>
          <a:stretch/>
        </p:blipFill>
        <p:spPr>
          <a:xfrm>
            <a:off x="814726" y="3675126"/>
            <a:ext cx="2717197" cy="2135679"/>
          </a:xfrm>
          <a:prstGeom prst="rect">
            <a:avLst/>
          </a:prstGeom>
          <a:effectLst>
            <a:outerShdw blurRad="139700" dist="25400" dir="5400000" rotWithShape="0">
              <a:srgbClr val="000000">
                <a:alpha val="32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37550757"/>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PhAnim="0" preserve="1" userDrawn="1">
  <p:cSld name="1_Fazi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20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dirty="0"/>
              <a:t>99</a:t>
            </a:r>
            <a:endParaRPr dirty="0"/>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dirty="0"/>
              <a:t>Merke: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403975"/>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Fazit einfügen</a:t>
            </a:r>
            <a:endParaRPr/>
          </a:p>
        </p:txBody>
      </p:sp>
      <p:sp>
        <p:nvSpPr>
          <p:cNvPr id="6" name="Rechteck: abgerundete Ecken 5"/>
          <p:cNvSpPr/>
          <p:nvPr userDrawn="1"/>
        </p:nvSpPr>
        <p:spPr bwMode="auto">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pic>
        <p:nvPicPr>
          <p:cNvPr id="5" name="Grafik 4"/>
          <p:cNvPicPr>
            <a:picLocks noChangeAspect="1"/>
          </p:cNvPicPr>
          <p:nvPr userDrawn="1"/>
        </p:nvPicPr>
        <p:blipFill>
          <a:blip r:embed="rId3"/>
          <a:srcRect l="-5772" t="6664" r="-4775" b="6447"/>
          <a:stretch/>
        </p:blipFill>
        <p:spPr bwMode="auto">
          <a:xfrm>
            <a:off x="814726" y="3675126"/>
            <a:ext cx="2717197" cy="2135679"/>
          </a:xfrm>
          <a:prstGeom prst="rect">
            <a:avLst/>
          </a:prstGeom>
          <a:effectLst>
            <a:outerShdw blurRad="228600" dist="101600" dir="5400000" sx="93000" sy="93000" rotWithShape="0">
              <a:srgbClr val="000000">
                <a:alpha val="32000"/>
              </a:srgbClr>
            </a:outerShdw>
          </a:effectLst>
        </p:spPr>
      </p:pic>
    </p:spTree>
    <p:extLst>
      <p:ext uri="{BB962C8B-B14F-4D97-AF65-F5344CB8AC3E}">
        <p14:creationId xmlns:p14="http://schemas.microsoft.com/office/powerpoint/2010/main" val="4153357995"/>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Zitat">
    <p:bg>
      <p:bgRef idx="1001">
        <a:schemeClr val="bg1"/>
      </p:bgRef>
    </p:bg>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2" y="1341438"/>
            <a:ext cx="11731048" cy="3887958"/>
          </a:xfrm>
          <a:prstGeom prst="roundRect">
            <a:avLst>
              <a:gd name="adj" fmla="val 4726"/>
            </a:avLst>
          </a:prstGeom>
          <a:solidFill>
            <a:schemeClr val="tx2"/>
          </a:solidFill>
          <a:ln w="3810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schemeClr val="tx2"/>
              </a:solidFill>
              <a:effectLst/>
              <a:uLnTx/>
              <a:uFillTx/>
              <a:latin typeface="+mn-lt"/>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dirty="0"/>
              <a:t>Stillförderung auf der NICU</a:t>
            </a:r>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dirty="0"/>
          </a:p>
        </p:txBody>
      </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
        <p:nvSpPr>
          <p:cNvPr id="3" name="Textfeld 2">
            <a:extLst>
              <a:ext uri="{FF2B5EF4-FFF2-40B4-BE49-F238E27FC236}">
                <a16:creationId xmlns:a16="http://schemas.microsoft.com/office/drawing/2014/main" id="{18CF1002-5E20-8C4F-ACFB-C00F097E9A84}"/>
              </a:ext>
            </a:extLst>
          </p:cNvPr>
          <p:cNvSpPr txBox="1"/>
          <p:nvPr userDrawn="1"/>
        </p:nvSpPr>
        <p:spPr>
          <a:xfrm>
            <a:off x="7491093" y="416504"/>
            <a:ext cx="2315037" cy="924933"/>
          </a:xfrm>
          <a:prstGeom prst="rect">
            <a:avLst/>
          </a:prstGeom>
          <a:noFill/>
        </p:spPr>
        <p:txBody>
          <a:bodyPr wrap="square" rtlCol="0">
            <a:spAutoFit/>
          </a:bodyPr>
          <a:lstStyle/>
          <a:p>
            <a:pPr algn="l">
              <a:lnSpc>
                <a:spcPct val="135000"/>
              </a:lnSpc>
            </a:pPr>
            <a:r>
              <a:rPr lang="de-DE" sz="4400" b="1" dirty="0">
                <a:solidFill>
                  <a:schemeClr val="tx1"/>
                </a:solidFill>
                <a:latin typeface="+mj-lt"/>
              </a:rPr>
              <a:t>Merke</a:t>
            </a:r>
          </a:p>
        </p:txBody>
      </p:sp>
      <p:pic>
        <p:nvPicPr>
          <p:cNvPr id="6" name="Grafik 5">
            <a:extLst>
              <a:ext uri="{FF2B5EF4-FFF2-40B4-BE49-F238E27FC236}">
                <a16:creationId xmlns:a16="http://schemas.microsoft.com/office/drawing/2014/main" id="{2B8BF6DF-A606-934E-A507-4E4668DE34AB}"/>
              </a:ext>
            </a:extLst>
          </p:cNvPr>
          <p:cNvPicPr>
            <a:picLocks noChangeAspect="1"/>
          </p:cNvPicPr>
          <p:nvPr userDrawn="1"/>
        </p:nvPicPr>
        <p:blipFill>
          <a:blip r:embed="rId3"/>
          <a:stretch>
            <a:fillRect/>
          </a:stretch>
        </p:blipFill>
        <p:spPr>
          <a:xfrm>
            <a:off x="9393227" y="512933"/>
            <a:ext cx="2248921" cy="1800000"/>
          </a:xfrm>
          <a:prstGeom prst="rect">
            <a:avLst/>
          </a:prstGeom>
          <a:ln w="38100">
            <a:solidFill>
              <a:schemeClr val="accent3"/>
            </a:solidFill>
          </a:ln>
        </p:spPr>
      </p:pic>
    </p:spTree>
    <p:extLst>
      <p:ext uri="{BB962C8B-B14F-4D97-AF65-F5344CB8AC3E}">
        <p14:creationId xmlns:p14="http://schemas.microsoft.com/office/powerpoint/2010/main" val="4126919501"/>
      </p:ext>
    </p:extLst>
  </p:cSld>
  <p:clrMapOvr>
    <a:overrideClrMapping bg1="lt1" tx1="dk1" bg2="lt2" tx2="dk2" accent1="accent1" accent2="accent2" accent3="accent3" accent4="accent4" accent5="accent5" accent6="accent6" hlink="hlink" folHlink="folHlink"/>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Zitat">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2" y="1341438"/>
            <a:ext cx="11731048" cy="3887958"/>
          </a:xfrm>
          <a:prstGeom prst="roundRect">
            <a:avLst>
              <a:gd name="adj" fmla="val 4726"/>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9" name="Freihandform: Form 8">
            <a:extLst>
              <a:ext uri="{FF2B5EF4-FFF2-40B4-BE49-F238E27FC236}">
                <a16:creationId xmlns:a16="http://schemas.microsoft.com/office/drawing/2014/main" id="{8A112183-0724-4D86-A354-7F5BDF744C72}"/>
              </a:ext>
            </a:extLst>
          </p:cNvPr>
          <p:cNvSpPr/>
          <p:nvPr/>
        </p:nvSpPr>
        <p:spPr>
          <a:xfrm>
            <a:off x="447810" y="975963"/>
            <a:ext cx="514047"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a:ln>
                <a:noFill/>
              </a:ln>
              <a:solidFill>
                <a:prstClr val="white"/>
              </a:solidFill>
              <a:effectLst/>
              <a:uLnTx/>
              <a:uFillTx/>
              <a:latin typeface="Source Sans Pro SemiBold" panose="020B0603030403020204" pitchFamily="34" charset="0"/>
            </a:endParaRPr>
          </a:p>
        </p:txBody>
      </p:sp>
      <p:sp>
        <p:nvSpPr>
          <p:cNvPr id="10" name="Freihandform: Form 9">
            <a:extLst>
              <a:ext uri="{FF2B5EF4-FFF2-40B4-BE49-F238E27FC236}">
                <a16:creationId xmlns:a16="http://schemas.microsoft.com/office/drawing/2014/main" id="{1A40DFD3-6B3F-4561-9AAE-B2BD730B8DC7}"/>
              </a:ext>
            </a:extLst>
          </p:cNvPr>
          <p:cNvSpPr/>
          <p:nvPr userDrawn="1"/>
        </p:nvSpPr>
        <p:spPr>
          <a:xfrm>
            <a:off x="1006155" y="975963"/>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dirty="0">
              <a:ln>
                <a:noFill/>
              </a:ln>
              <a:solidFill>
                <a:prstClr val="white"/>
              </a:solidFill>
              <a:effectLst/>
              <a:uLnTx/>
              <a:uFillTx/>
              <a:latin typeface="Source Sans Pro SemiBold" panose="020B0603030403020204" pitchFamily="34" charset="0"/>
            </a:endParaRPr>
          </a:p>
        </p:txBody>
      </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
        <p:nvSpPr>
          <p:cNvPr id="11" name="Freihandform: Form 10">
            <a:extLst>
              <a:ext uri="{FF2B5EF4-FFF2-40B4-BE49-F238E27FC236}">
                <a16:creationId xmlns:a16="http://schemas.microsoft.com/office/drawing/2014/main" id="{4D985FE1-B35D-4D38-9D1F-73A6E44BEC3B}"/>
              </a:ext>
            </a:extLst>
          </p:cNvPr>
          <p:cNvSpPr/>
          <p:nvPr/>
        </p:nvSpPr>
        <p:spPr>
          <a:xfrm rot="10800000">
            <a:off x="10684236" y="4851037"/>
            <a:ext cx="514047"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a:ln>
                <a:noFill/>
              </a:ln>
              <a:solidFill>
                <a:prstClr val="white"/>
              </a:solidFill>
              <a:effectLst/>
              <a:uLnTx/>
              <a:uFillTx/>
              <a:latin typeface="Source Sans Pro SemiBold" panose="020B0603030403020204" pitchFamily="34" charset="0"/>
            </a:endParaRPr>
          </a:p>
        </p:txBody>
      </p:sp>
      <p:sp>
        <p:nvSpPr>
          <p:cNvPr id="12" name="Freihandform: Form 11">
            <a:extLst>
              <a:ext uri="{FF2B5EF4-FFF2-40B4-BE49-F238E27FC236}">
                <a16:creationId xmlns:a16="http://schemas.microsoft.com/office/drawing/2014/main" id="{E4B102EB-5D99-42A0-9925-3167D7BD0410}"/>
              </a:ext>
            </a:extLst>
          </p:cNvPr>
          <p:cNvSpPr/>
          <p:nvPr/>
        </p:nvSpPr>
        <p:spPr>
          <a:xfrm rot="10800000">
            <a:off x="11242581" y="4851037"/>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dirty="0">
              <a:ln>
                <a:noFill/>
              </a:ln>
              <a:solidFill>
                <a:prstClr val="white"/>
              </a:solidFill>
              <a:effectLst/>
              <a:uLnTx/>
              <a:uFillTx/>
              <a:latin typeface="Source Sans Pro SemiBold" panose="020B0603030403020204" pitchFamily="34" charset="0"/>
            </a:endParaRPr>
          </a:p>
        </p:txBody>
      </p:sp>
    </p:spTree>
    <p:extLst>
      <p:ext uri="{BB962C8B-B14F-4D97-AF65-F5344CB8AC3E}">
        <p14:creationId xmlns:p14="http://schemas.microsoft.com/office/powerpoint/2010/main" val="372242097"/>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1" name="!! R1">
            <a:extLst>
              <a:ext uri="{FF2B5EF4-FFF2-40B4-BE49-F238E27FC236}">
                <a16:creationId xmlns:a16="http://schemas.microsoft.com/office/drawing/2014/main" id="{97B9FF12-00D1-487C-9192-5F8AF3E5178F}"/>
              </a:ext>
            </a:extLst>
          </p:cNvPr>
          <p:cNvSpPr/>
          <p:nvPr/>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2" name="Textplatzhalter 9">
            <a:extLst>
              <a:ext uri="{FF2B5EF4-FFF2-40B4-BE49-F238E27FC236}">
                <a16:creationId xmlns:a16="http://schemas.microsoft.com/office/drawing/2014/main" id="{82067DE3-D810-4937-BB05-A67F22A33382}"/>
              </a:ext>
            </a:extLst>
          </p:cNvPr>
          <p:cNvSpPr>
            <a:spLocks noGrp="1"/>
          </p:cNvSpPr>
          <p:nvPr>
            <p:ph type="body" sz="quarter" idx="19"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Headline Team</a:t>
            </a:r>
          </a:p>
        </p:txBody>
      </p:sp>
      <p:sp>
        <p:nvSpPr>
          <p:cNvPr id="20" name="!! R1">
            <a:extLst>
              <a:ext uri="{FF2B5EF4-FFF2-40B4-BE49-F238E27FC236}">
                <a16:creationId xmlns:a16="http://schemas.microsoft.com/office/drawing/2014/main" id="{2945F39F-A6B1-479D-8D27-80E0AEA3204A}"/>
              </a:ext>
            </a:extLst>
          </p:cNvPr>
          <p:cNvSpPr/>
          <p:nvPr/>
        </p:nvSpPr>
        <p:spPr>
          <a:xfrm rot="10800000">
            <a:off x="232352" y="1449387"/>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1" name="Bildplatzhalter 25">
            <a:extLst>
              <a:ext uri="{FF2B5EF4-FFF2-40B4-BE49-F238E27FC236}">
                <a16:creationId xmlns:a16="http://schemas.microsoft.com/office/drawing/2014/main" id="{980B15DF-EC87-400C-996E-2D26C750A408}"/>
              </a:ext>
            </a:extLst>
          </p:cNvPr>
          <p:cNvSpPr>
            <a:spLocks noGrp="1"/>
          </p:cNvSpPr>
          <p:nvPr>
            <p:ph type="pic" sz="quarter" idx="21"/>
          </p:nvPr>
        </p:nvSpPr>
        <p:spPr>
          <a:xfrm>
            <a:off x="372751" y="1567289"/>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22" name="Textplatzhalter 2">
            <a:extLst>
              <a:ext uri="{FF2B5EF4-FFF2-40B4-BE49-F238E27FC236}">
                <a16:creationId xmlns:a16="http://schemas.microsoft.com/office/drawing/2014/main" id="{43C0C926-F554-45CB-86D7-6B97C5657A75}"/>
              </a:ext>
            </a:extLst>
          </p:cNvPr>
          <p:cNvSpPr>
            <a:spLocks noGrp="1"/>
          </p:cNvSpPr>
          <p:nvPr>
            <p:ph type="body" sz="quarter" idx="22" hasCustomPrompt="1"/>
          </p:nvPr>
        </p:nvSpPr>
        <p:spPr>
          <a:xfrm>
            <a:off x="372751" y="3229029"/>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23" name="!! R1">
            <a:extLst>
              <a:ext uri="{FF2B5EF4-FFF2-40B4-BE49-F238E27FC236}">
                <a16:creationId xmlns:a16="http://schemas.microsoft.com/office/drawing/2014/main" id="{A71E6296-A753-42E6-AC6E-07A036357431}"/>
              </a:ext>
            </a:extLst>
          </p:cNvPr>
          <p:cNvSpPr/>
          <p:nvPr/>
        </p:nvSpPr>
        <p:spPr>
          <a:xfrm rot="10800000">
            <a:off x="2212051"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4" name="Bildplatzhalter 25">
            <a:extLst>
              <a:ext uri="{FF2B5EF4-FFF2-40B4-BE49-F238E27FC236}">
                <a16:creationId xmlns:a16="http://schemas.microsoft.com/office/drawing/2014/main" id="{C595C560-D6BA-4F1F-9717-CA05AD130556}"/>
              </a:ext>
            </a:extLst>
          </p:cNvPr>
          <p:cNvSpPr>
            <a:spLocks noGrp="1"/>
          </p:cNvSpPr>
          <p:nvPr>
            <p:ph type="pic" sz="quarter" idx="23"/>
          </p:nvPr>
        </p:nvSpPr>
        <p:spPr>
          <a:xfrm>
            <a:off x="2352450"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25" name="Textplatzhalter 2">
            <a:extLst>
              <a:ext uri="{FF2B5EF4-FFF2-40B4-BE49-F238E27FC236}">
                <a16:creationId xmlns:a16="http://schemas.microsoft.com/office/drawing/2014/main" id="{7BB19259-6747-4450-B5D5-FE94CA7CB77B}"/>
              </a:ext>
            </a:extLst>
          </p:cNvPr>
          <p:cNvSpPr>
            <a:spLocks noGrp="1"/>
          </p:cNvSpPr>
          <p:nvPr>
            <p:ph type="body" sz="quarter" idx="24" hasCustomPrompt="1"/>
          </p:nvPr>
        </p:nvSpPr>
        <p:spPr>
          <a:xfrm>
            <a:off x="2352450"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26" name="!! R1">
            <a:extLst>
              <a:ext uri="{FF2B5EF4-FFF2-40B4-BE49-F238E27FC236}">
                <a16:creationId xmlns:a16="http://schemas.microsoft.com/office/drawing/2014/main" id="{827332E9-7FEA-4B0B-A935-A71BBEBDFF8B}"/>
              </a:ext>
            </a:extLst>
          </p:cNvPr>
          <p:cNvSpPr/>
          <p:nvPr/>
        </p:nvSpPr>
        <p:spPr>
          <a:xfrm rot="10800000">
            <a:off x="4197087" y="1449389"/>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7" name="Bildplatzhalter 25">
            <a:extLst>
              <a:ext uri="{FF2B5EF4-FFF2-40B4-BE49-F238E27FC236}">
                <a16:creationId xmlns:a16="http://schemas.microsoft.com/office/drawing/2014/main" id="{06EB6EEB-58AD-4BD7-85EF-BA3FCB50AEF5}"/>
              </a:ext>
            </a:extLst>
          </p:cNvPr>
          <p:cNvSpPr>
            <a:spLocks noGrp="1"/>
          </p:cNvSpPr>
          <p:nvPr>
            <p:ph type="pic" sz="quarter" idx="25"/>
          </p:nvPr>
        </p:nvSpPr>
        <p:spPr>
          <a:xfrm>
            <a:off x="4337486" y="1567291"/>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28" name="Textplatzhalter 2">
            <a:extLst>
              <a:ext uri="{FF2B5EF4-FFF2-40B4-BE49-F238E27FC236}">
                <a16:creationId xmlns:a16="http://schemas.microsoft.com/office/drawing/2014/main" id="{BBEBE9CA-921B-46D8-8373-3645FE909736}"/>
              </a:ext>
            </a:extLst>
          </p:cNvPr>
          <p:cNvSpPr>
            <a:spLocks noGrp="1"/>
          </p:cNvSpPr>
          <p:nvPr>
            <p:ph type="body" sz="quarter" idx="26" hasCustomPrompt="1"/>
          </p:nvPr>
        </p:nvSpPr>
        <p:spPr>
          <a:xfrm>
            <a:off x="4337486" y="3229031"/>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29" name="!! R1">
            <a:extLst>
              <a:ext uri="{FF2B5EF4-FFF2-40B4-BE49-F238E27FC236}">
                <a16:creationId xmlns:a16="http://schemas.microsoft.com/office/drawing/2014/main" id="{D12A6276-B313-43AB-87DA-509D71D2E0BD}"/>
              </a:ext>
            </a:extLst>
          </p:cNvPr>
          <p:cNvSpPr/>
          <p:nvPr/>
        </p:nvSpPr>
        <p:spPr>
          <a:xfrm rot="10800000">
            <a:off x="6181950"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2" name="Bildplatzhalter 25">
            <a:extLst>
              <a:ext uri="{FF2B5EF4-FFF2-40B4-BE49-F238E27FC236}">
                <a16:creationId xmlns:a16="http://schemas.microsoft.com/office/drawing/2014/main" id="{880BB7B3-88E3-4227-A60D-93FA94743D31}"/>
              </a:ext>
            </a:extLst>
          </p:cNvPr>
          <p:cNvSpPr>
            <a:spLocks noGrp="1"/>
          </p:cNvSpPr>
          <p:nvPr>
            <p:ph type="pic" sz="quarter" idx="27"/>
          </p:nvPr>
        </p:nvSpPr>
        <p:spPr>
          <a:xfrm>
            <a:off x="6322349"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33" name="Textplatzhalter 2">
            <a:extLst>
              <a:ext uri="{FF2B5EF4-FFF2-40B4-BE49-F238E27FC236}">
                <a16:creationId xmlns:a16="http://schemas.microsoft.com/office/drawing/2014/main" id="{00E95CE8-FC90-4AD8-9C9A-40229E666D57}"/>
              </a:ext>
            </a:extLst>
          </p:cNvPr>
          <p:cNvSpPr>
            <a:spLocks noGrp="1"/>
          </p:cNvSpPr>
          <p:nvPr>
            <p:ph type="body" sz="quarter" idx="28" hasCustomPrompt="1"/>
          </p:nvPr>
        </p:nvSpPr>
        <p:spPr>
          <a:xfrm>
            <a:off x="6322349"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34" name="!! R1">
            <a:extLst>
              <a:ext uri="{FF2B5EF4-FFF2-40B4-BE49-F238E27FC236}">
                <a16:creationId xmlns:a16="http://schemas.microsoft.com/office/drawing/2014/main" id="{E84A789E-4B7F-48F6-98B4-C186C728940D}"/>
              </a:ext>
            </a:extLst>
          </p:cNvPr>
          <p:cNvSpPr/>
          <p:nvPr/>
        </p:nvSpPr>
        <p:spPr>
          <a:xfrm rot="10800000">
            <a:off x="8151148"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5" name="Bildplatzhalter 25">
            <a:extLst>
              <a:ext uri="{FF2B5EF4-FFF2-40B4-BE49-F238E27FC236}">
                <a16:creationId xmlns:a16="http://schemas.microsoft.com/office/drawing/2014/main" id="{FCD86436-FB7A-4BF2-B326-1BEA848C5309}"/>
              </a:ext>
            </a:extLst>
          </p:cNvPr>
          <p:cNvSpPr>
            <a:spLocks noGrp="1"/>
          </p:cNvSpPr>
          <p:nvPr>
            <p:ph type="pic" sz="quarter" idx="29"/>
          </p:nvPr>
        </p:nvSpPr>
        <p:spPr>
          <a:xfrm>
            <a:off x="82915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36" name="Textplatzhalter 2">
            <a:extLst>
              <a:ext uri="{FF2B5EF4-FFF2-40B4-BE49-F238E27FC236}">
                <a16:creationId xmlns:a16="http://schemas.microsoft.com/office/drawing/2014/main" id="{B9D7E4E7-6BC8-44A0-928B-BB3B58ACAD73}"/>
              </a:ext>
            </a:extLst>
          </p:cNvPr>
          <p:cNvSpPr>
            <a:spLocks noGrp="1"/>
          </p:cNvSpPr>
          <p:nvPr>
            <p:ph type="body" sz="quarter" idx="30" hasCustomPrompt="1"/>
          </p:nvPr>
        </p:nvSpPr>
        <p:spPr>
          <a:xfrm>
            <a:off x="82915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37" name="!! R1">
            <a:extLst>
              <a:ext uri="{FF2B5EF4-FFF2-40B4-BE49-F238E27FC236}">
                <a16:creationId xmlns:a16="http://schemas.microsoft.com/office/drawing/2014/main" id="{F516A816-34D1-4317-8029-1B1439E0ED43}"/>
              </a:ext>
            </a:extLst>
          </p:cNvPr>
          <p:cNvSpPr/>
          <p:nvPr/>
        </p:nvSpPr>
        <p:spPr>
          <a:xfrm rot="10800000">
            <a:off x="10130849"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8" name="Bildplatzhalter 25">
            <a:extLst>
              <a:ext uri="{FF2B5EF4-FFF2-40B4-BE49-F238E27FC236}">
                <a16:creationId xmlns:a16="http://schemas.microsoft.com/office/drawing/2014/main" id="{D1158245-D2E4-4E6A-ABA2-9CF2C860F4DA}"/>
              </a:ext>
            </a:extLst>
          </p:cNvPr>
          <p:cNvSpPr>
            <a:spLocks noGrp="1"/>
          </p:cNvSpPr>
          <p:nvPr>
            <p:ph type="pic" sz="quarter" idx="31"/>
          </p:nvPr>
        </p:nvSpPr>
        <p:spPr>
          <a:xfrm>
            <a:off x="102712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39" name="Textplatzhalter 2">
            <a:extLst>
              <a:ext uri="{FF2B5EF4-FFF2-40B4-BE49-F238E27FC236}">
                <a16:creationId xmlns:a16="http://schemas.microsoft.com/office/drawing/2014/main" id="{40859CB7-30E8-433A-95B5-5229C0D56F00}"/>
              </a:ext>
            </a:extLst>
          </p:cNvPr>
          <p:cNvSpPr>
            <a:spLocks noGrp="1"/>
          </p:cNvSpPr>
          <p:nvPr>
            <p:ph type="body" sz="quarter" idx="32" hasCustomPrompt="1"/>
          </p:nvPr>
        </p:nvSpPr>
        <p:spPr>
          <a:xfrm>
            <a:off x="102712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Tree>
    <p:extLst>
      <p:ext uri="{BB962C8B-B14F-4D97-AF65-F5344CB8AC3E}">
        <p14:creationId xmlns:p14="http://schemas.microsoft.com/office/powerpoint/2010/main" val="766639014"/>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orient="horz" pos="216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Outro">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330320" y="2903400"/>
            <a:ext cx="11732400" cy="1051200"/>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969802" y="2903400"/>
            <a:ext cx="8453437" cy="1051200"/>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Outro / Danksagung</a:t>
            </a:r>
          </a:p>
        </p:txBody>
      </p:sp>
      <p:sp>
        <p:nvSpPr>
          <p:cNvPr id="6" name="!! R2">
            <a:extLst>
              <a:ext uri="{FF2B5EF4-FFF2-40B4-BE49-F238E27FC236}">
                <a16:creationId xmlns:a16="http://schemas.microsoft.com/office/drawing/2014/main" id="{803CEF8A-E2B9-460C-9172-9560519DD660}"/>
              </a:ext>
            </a:extLst>
          </p:cNvPr>
          <p:cNvSpPr/>
          <p:nvPr/>
        </p:nvSpPr>
        <p:spPr>
          <a:xfrm>
            <a:off x="232352" y="6057900"/>
            <a:ext cx="1173104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Google Shape;25;p3">
            <a:extLst>
              <a:ext uri="{FF2B5EF4-FFF2-40B4-BE49-F238E27FC236}">
                <a16:creationId xmlns:a16="http://schemas.microsoft.com/office/drawing/2014/main" id="{00993113-717C-48F2-8CBF-8754E7E1AB5E}"/>
              </a:ext>
            </a:extLst>
          </p:cNvPr>
          <p:cNvSpPr txBox="1">
            <a:spLocks noGrp="1"/>
          </p:cNvSpPr>
          <p:nvPr>
            <p:ph type="ftr" idx="15"/>
          </p:nvPr>
        </p:nvSpPr>
        <p:spPr>
          <a:xfrm>
            <a:off x="4930742" y="6304890"/>
            <a:ext cx="2330516" cy="3174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11" name="Google Shape;24;p3">
            <a:extLst>
              <a:ext uri="{FF2B5EF4-FFF2-40B4-BE49-F238E27FC236}">
                <a16:creationId xmlns:a16="http://schemas.microsoft.com/office/drawing/2014/main" id="{F333B1A1-FA92-4E47-AD40-7482F323FE79}"/>
              </a:ext>
            </a:extLst>
          </p:cNvPr>
          <p:cNvSpPr txBox="1">
            <a:spLocks noGrp="1"/>
          </p:cNvSpPr>
          <p:nvPr>
            <p:ph type="dt" idx="16"/>
          </p:nvPr>
        </p:nvSpPr>
        <p:spPr>
          <a:xfrm>
            <a:off x="9854629" y="6290601"/>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12" name="Textplatzhalter 22">
            <a:extLst>
              <a:ext uri="{FF2B5EF4-FFF2-40B4-BE49-F238E27FC236}">
                <a16:creationId xmlns:a16="http://schemas.microsoft.com/office/drawing/2014/main" id="{AB5D45E3-F208-4DF7-A43C-6CD33275C977}"/>
              </a:ext>
            </a:extLst>
          </p:cNvPr>
          <p:cNvSpPr>
            <a:spLocks noGrp="1"/>
          </p:cNvSpPr>
          <p:nvPr>
            <p:ph type="body" sz="quarter" idx="19" hasCustomPrompt="1"/>
          </p:nvPr>
        </p:nvSpPr>
        <p:spPr>
          <a:xfrm>
            <a:off x="1200150" y="6328706"/>
            <a:ext cx="2614431"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pic>
        <p:nvPicPr>
          <p:cNvPr id="16" name="Grafik 15">
            <a:extLst>
              <a:ext uri="{FF2B5EF4-FFF2-40B4-BE49-F238E27FC236}">
                <a16:creationId xmlns:a16="http://schemas.microsoft.com/office/drawing/2014/main" id="{A082FEA6-D727-44CF-80AD-76E132C348F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053552" y="363092"/>
            <a:ext cx="2084893" cy="850636"/>
          </a:xfrm>
          <a:prstGeom prst="rect">
            <a:avLst/>
          </a:prstGeom>
          <a:noFill/>
          <a:ln>
            <a:noFill/>
          </a:ln>
          <a:effectLst>
            <a:outerShdw blurRad="139700" dist="25400" dir="5400000" algn="t" rotWithShape="0">
              <a:prstClr val="black">
                <a:alpha val="32000"/>
              </a:prstClr>
            </a:outerShdw>
          </a:effectLst>
        </p:spPr>
      </p:pic>
    </p:spTree>
    <p:extLst>
      <p:ext uri="{BB962C8B-B14F-4D97-AF65-F5344CB8AC3E}">
        <p14:creationId xmlns:p14="http://schemas.microsoft.com/office/powerpoint/2010/main" val="4131304466"/>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4110">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Impressum_Disclaimer">
    <p:spTree>
      <p:nvGrpSpPr>
        <p:cNvPr id="1" name=""/>
        <p:cNvGrpSpPr/>
        <p:nvPr/>
      </p:nvGrpSpPr>
      <p:grpSpPr>
        <a:xfrm>
          <a:off x="0" y="0"/>
          <a:ext cx="0" cy="0"/>
          <a:chOff x="0" y="0"/>
          <a:chExt cx="0" cy="0"/>
        </a:xfrm>
      </p:grpSpPr>
      <p:sp>
        <p:nvSpPr>
          <p:cNvPr id="113" name="!! R1">
            <a:extLst>
              <a:ext uri="{FF2B5EF4-FFF2-40B4-BE49-F238E27FC236}">
                <a16:creationId xmlns:a16="http://schemas.microsoft.com/office/drawing/2014/main" id="{C5AAE6FD-E2FE-4F89-A7F7-8E6351AAA908}"/>
              </a:ext>
            </a:extLst>
          </p:cNvPr>
          <p:cNvSpPr/>
          <p:nvPr/>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8" name="!! R2">
            <a:extLst>
              <a:ext uri="{FF2B5EF4-FFF2-40B4-BE49-F238E27FC236}">
                <a16:creationId xmlns:a16="http://schemas.microsoft.com/office/drawing/2014/main" id="{B2B0074A-CF0B-4CE6-BC4C-3F49094911B2}"/>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hqprint">
            <a:biLevel thresh="25000"/>
            <a:extLst>
              <a:ext uri="{28A0092B-C50C-407E-A947-70E740481C1C}">
                <a14:useLocalDpi xmlns:a14="http://schemas.microsoft.com/office/drawing/2010/main" val="0"/>
              </a:ext>
            </a:extLst>
          </a:blip>
          <a:srcRect l="1" r="-12999" b="-5570"/>
          <a:stretch/>
        </p:blipFill>
        <p:spPr>
          <a:xfrm>
            <a:off x="538089" y="6295322"/>
            <a:ext cx="976386" cy="372178"/>
          </a:xfrm>
          <a:prstGeom prst="rect">
            <a:avLst/>
          </a:prstGeom>
        </p:spPr>
      </p:pic>
      <p:sp>
        <p:nvSpPr>
          <p:cNvPr id="10" name="Textplatzhalter 9">
            <a:extLst>
              <a:ext uri="{FF2B5EF4-FFF2-40B4-BE49-F238E27FC236}">
                <a16:creationId xmlns:a16="http://schemas.microsoft.com/office/drawing/2014/main" id="{5DE3C8CD-3639-4066-9D7B-B5F387862FFD}"/>
              </a:ext>
            </a:extLst>
          </p:cNvPr>
          <p:cNvSpPr>
            <a:spLocks noGrp="1"/>
          </p:cNvSpPr>
          <p:nvPr>
            <p:ph type="body" sz="quarter" idx="18"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Impressum Platzhalter</a:t>
            </a:r>
          </a:p>
        </p:txBody>
      </p:sp>
      <p:sp>
        <p:nvSpPr>
          <p:cNvPr id="114" name="Textplatzhalter 2">
            <a:extLst>
              <a:ext uri="{FF2B5EF4-FFF2-40B4-BE49-F238E27FC236}">
                <a16:creationId xmlns:a16="http://schemas.microsoft.com/office/drawing/2014/main" id="{A086A379-3935-4298-944C-1F390E4A6CBE}"/>
              </a:ext>
            </a:extLst>
          </p:cNvPr>
          <p:cNvSpPr>
            <a:spLocks noGrp="1"/>
          </p:cNvSpPr>
          <p:nvPr>
            <p:ph type="body" sz="quarter" idx="17"/>
          </p:nvPr>
        </p:nvSpPr>
        <p:spPr>
          <a:xfrm>
            <a:off x="442913" y="1449388"/>
            <a:ext cx="11520487" cy="4500562"/>
          </a:xfrm>
          <a:prstGeom prst="rect">
            <a:avLst/>
          </a:prstGeom>
        </p:spPr>
        <p:txBody>
          <a:bodyPr anchor="ctr"/>
          <a:lstStyle>
            <a:lvl1pPr marL="0" indent="0">
              <a:buClr>
                <a:srgbClr val="F3C45E"/>
              </a:buClr>
              <a:buNone/>
              <a:defRPr sz="20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203440680"/>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748525"/>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4">
          <p15:clr>
            <a:srgbClr val="FBAE40"/>
          </p15:clr>
        </p15:guide>
        <p15:guide id="4" pos="3552">
          <p15:clr>
            <a:srgbClr val="FBAE40"/>
          </p15:clr>
        </p15:guide>
        <p15:guide id="5" pos="4128">
          <p15:clr>
            <a:srgbClr val="FBAE40"/>
          </p15:clr>
        </p15:guide>
        <p15:guide id="6" pos="7536">
          <p15:clr>
            <a:srgbClr val="FBAE40"/>
          </p15:clr>
        </p15:guide>
        <p15:guide id="7" orient="horz">
          <p15:clr>
            <a:srgbClr val="FBAE40"/>
          </p15:clr>
        </p15:guide>
        <p15:guide id="8" orient="horz" pos="4320">
          <p15:clr>
            <a:srgbClr val="FBAE40"/>
          </p15:clr>
        </p15:guide>
        <p15:guide id="9" orient="horz" pos="144">
          <p15:clr>
            <a:srgbClr val="FBAE40"/>
          </p15:clr>
        </p15:guide>
        <p15:guide id="10" orient="horz" pos="1872">
          <p15:clr>
            <a:srgbClr val="FBAE40"/>
          </p15:clr>
        </p15:guide>
        <p15:guide id="11" orient="horz" pos="2448">
          <p15:clr>
            <a:srgbClr val="FBAE40"/>
          </p15:clr>
        </p15:guide>
        <p15:guide id="12" orient="horz" pos="417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Bild, Pfeile">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userDrawn="1"/>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6" name="Bildplatzhalter 25">
            <a:extLst>
              <a:ext uri="{FF2B5EF4-FFF2-40B4-BE49-F238E27FC236}">
                <a16:creationId xmlns:a16="http://schemas.microsoft.com/office/drawing/2014/main" id="{CA1B252E-ABD0-4AB5-9492-3740F49A4DE9}"/>
              </a:ext>
            </a:extLst>
          </p:cNvPr>
          <p:cNvSpPr>
            <a:spLocks noGrp="1"/>
          </p:cNvSpPr>
          <p:nvPr>
            <p:ph type="pic" sz="quarter" idx="14"/>
          </p:nvPr>
        </p:nvSpPr>
        <p:spPr>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endParaRPr lang="de-DE"/>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userDrawn="1"/>
        </p:nvSpPr>
        <p:spPr>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userDrawn="1"/>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16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lang="en-US" dirty="0"/>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‹Nr.›</a:t>
            </a:fld>
            <a:endParaRPr lang="en-US" dirty="0"/>
          </a:p>
        </p:txBody>
      </p:sp>
      <p:sp>
        <p:nvSpPr>
          <p:cNvPr id="14" name="Textplatzhalter 2">
            <a:extLst>
              <a:ext uri="{FF2B5EF4-FFF2-40B4-BE49-F238E27FC236}">
                <a16:creationId xmlns:a16="http://schemas.microsoft.com/office/drawing/2014/main" id="{DB39528B-C215-4506-B699-0766965C8462}"/>
              </a:ext>
            </a:extLst>
          </p:cNvPr>
          <p:cNvSpPr>
            <a:spLocks noGrp="1"/>
          </p:cNvSpPr>
          <p:nvPr>
            <p:ph type="body" sz="quarter" idx="17"/>
          </p:nvPr>
        </p:nvSpPr>
        <p:spPr>
          <a:xfrm>
            <a:off x="4329874" y="225425"/>
            <a:ext cx="7633526" cy="6392863"/>
          </a:xfrm>
          <a:prstGeom prst="rect">
            <a:avLst/>
          </a:prstGeom>
        </p:spPr>
        <p:txBody>
          <a:bodyPr anchor="ctr"/>
          <a:lstStyle>
            <a:lvl1pPr marL="228600" indent="-228600">
              <a:buClr>
                <a:srgbClr val="F3C45E"/>
              </a:buClr>
              <a:buFont typeface="Source Sans Pro" panose="020B0503030403020204" pitchFamily="34" charset="0"/>
              <a:buChar char="→"/>
              <a:defRPr sz="2000"/>
            </a:lvl1pPr>
            <a:lvl2pPr marL="685800" indent="-228600">
              <a:buClr>
                <a:srgbClr val="F3C45E"/>
              </a:buClr>
              <a:buFont typeface="Source Sans Pro" panose="020B0503030403020204" pitchFamily="34" charset="0"/>
              <a:buChar char="→"/>
              <a:defRPr sz="1800"/>
            </a:lvl2pPr>
            <a:lvl3pPr marL="1143000" indent="-228600">
              <a:buClr>
                <a:srgbClr val="F3C45E"/>
              </a:buClr>
              <a:buFont typeface="Source Sans Pro" panose="020B0503030403020204" pitchFamily="34" charset="0"/>
              <a:buChar char="→"/>
              <a:defRPr sz="1600"/>
            </a:lvl3pPr>
            <a:lvl4pPr marL="1600200" indent="-228600">
              <a:buClr>
                <a:srgbClr val="F3C45E"/>
              </a:buClr>
              <a:buFont typeface="Source Sans Pro" panose="020B0503030403020204" pitchFamily="34" charset="0"/>
              <a:buChar char="→"/>
              <a:defRPr sz="1400"/>
            </a:lvl4pPr>
            <a:lvl5pPr marL="2057400" indent="-228600">
              <a:buClr>
                <a:srgbClr val="F3C45E"/>
              </a:buClr>
              <a:buFont typeface="Source Sans Pro" panose="020B0503030403020204" pitchFamily="34" charset="0"/>
              <a:buChar char="→"/>
              <a:defRPr sz="1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46154603"/>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2137" userDrawn="1">
          <p15:clr>
            <a:srgbClr val="FBAE40"/>
          </p15:clr>
        </p15:guide>
        <p15:guide id="17" orient="horz" pos="3816"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PhAnim="0" userDrawn="1">
  <p:cSld name="3_Zita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2" y="1341438"/>
            <a:ext cx="11731048" cy="3887958"/>
          </a:xfrm>
          <a:prstGeom prst="roundRect">
            <a:avLst>
              <a:gd name="adj" fmla="val 4726"/>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42914" y="1457001"/>
            <a:ext cx="11309944" cy="3625132"/>
          </a:xfrm>
          <a:prstGeom prst="rect">
            <a:avLst/>
          </a:prstGeom>
        </p:spPr>
        <p:txBody>
          <a:bodyPr anchor="ctr"/>
          <a:lstStyle>
            <a:lvl1pPr marL="0" indent="0" algn="ctr">
              <a:buClr>
                <a:srgbClr val="F3C45E"/>
              </a:buClr>
              <a:buFont typeface="Source Sans Pro"/>
              <a:buNone/>
              <a:defRPr sz="5400" i="1" cap="all">
                <a:solidFill>
                  <a:schemeClr val="bg1"/>
                </a:solidFi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sp>
        <p:nvSpPr>
          <p:cNvPr id="9" name="Freihandform: Form 8"/>
          <p:cNvSpPr/>
          <p:nvPr/>
        </p:nvSpPr>
        <p:spPr bwMode="auto">
          <a:xfrm>
            <a:off x="447810" y="975963"/>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1006155" y="975963"/>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
        <p:nvSpPr>
          <p:cNvPr id="11" name="Freihandform: Form 10"/>
          <p:cNvSpPr/>
          <p:nvPr userDrawn="1"/>
        </p:nvSpPr>
        <p:spPr bwMode="auto">
          <a:xfrm rot="10800000">
            <a:off x="10684236" y="4851037"/>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2" name="Freihandform: Form 11"/>
          <p:cNvSpPr/>
          <p:nvPr userDrawn="1"/>
        </p:nvSpPr>
        <p:spPr bwMode="auto">
          <a:xfrm rot="10800000">
            <a:off x="11242581" y="4851037"/>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Tree>
    <p:extLst>
      <p:ext uri="{BB962C8B-B14F-4D97-AF65-F5344CB8AC3E}">
        <p14:creationId xmlns:p14="http://schemas.microsoft.com/office/powerpoint/2010/main" val="1273168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2F0B86F3-1F34-455A-8293-4B0A7B7BCA5F}"/>
              </a:ext>
            </a:extLst>
          </p:cNvPr>
          <p:cNvSpPr/>
          <p:nvPr userDrawn="1"/>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userDrawn="1"/>
        </p:nvSpPr>
        <p:spPr>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userDrawn="1"/>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16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lang="en-US" dirty="0"/>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‹Nr.›</a:t>
            </a:fld>
            <a:endParaRPr lang="en-US" dirty="0"/>
          </a:p>
        </p:txBody>
      </p:sp>
      <p:sp>
        <p:nvSpPr>
          <p:cNvPr id="90" name="Textplatzhalter 2">
            <a:extLst>
              <a:ext uri="{FF2B5EF4-FFF2-40B4-BE49-F238E27FC236}">
                <a16:creationId xmlns:a16="http://schemas.microsoft.com/office/drawing/2014/main" id="{B0B0A592-9B98-448F-A651-27E384590542}"/>
              </a:ext>
            </a:extLst>
          </p:cNvPr>
          <p:cNvSpPr>
            <a:spLocks noGrp="1"/>
          </p:cNvSpPr>
          <p:nvPr>
            <p:ph type="body" sz="quarter" idx="17"/>
          </p:nvPr>
        </p:nvSpPr>
        <p:spPr>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025880554"/>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2137" userDrawn="1">
          <p15:clr>
            <a:srgbClr val="FBAE40"/>
          </p15:clr>
        </p15:guide>
        <p15:guide id="17" orient="horz" pos="381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feile">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157DC992-B6FC-463C-ABD7-140DA3C68F6A}"/>
              </a:ext>
            </a:extLst>
          </p:cNvPr>
          <p:cNvSpPr/>
          <p:nvPr userDrawn="1"/>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userDrawn="1"/>
        </p:nvSpPr>
        <p:spPr>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userDrawn="1"/>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16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lang="en-US" dirty="0"/>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‹Nr.›</a:t>
            </a:fld>
            <a:endParaRPr lang="en-US" dirty="0"/>
          </a:p>
        </p:txBody>
      </p:sp>
      <p:grpSp>
        <p:nvGrpSpPr>
          <p:cNvPr id="14" name="Gruppieren 13">
            <a:extLst>
              <a:ext uri="{FF2B5EF4-FFF2-40B4-BE49-F238E27FC236}">
                <a16:creationId xmlns:a16="http://schemas.microsoft.com/office/drawing/2014/main" id="{67D2A82B-DD14-450C-8349-6AAC275CB436}"/>
              </a:ext>
            </a:extLst>
          </p:cNvPr>
          <p:cNvGrpSpPr/>
          <p:nvPr userDrawn="1"/>
        </p:nvGrpSpPr>
        <p:grpSpPr>
          <a:xfrm rot="701874">
            <a:off x="1957422" y="3349380"/>
            <a:ext cx="1776742" cy="2372239"/>
            <a:chOff x="6158294" y="2910638"/>
            <a:chExt cx="2053562" cy="2741838"/>
          </a:xfrm>
          <a:solidFill>
            <a:schemeClr val="accent3"/>
          </a:solidFill>
        </p:grpSpPr>
        <p:sp>
          <p:nvSpPr>
            <p:cNvPr id="15" name="Freihandform: Form 14">
              <a:extLst>
                <a:ext uri="{FF2B5EF4-FFF2-40B4-BE49-F238E27FC236}">
                  <a16:creationId xmlns:a16="http://schemas.microsoft.com/office/drawing/2014/main" id="{EF4973DE-493C-4EC1-81D9-D3ABAAD2212C}"/>
                </a:ext>
              </a:extLst>
            </p:cNvPr>
            <p:cNvSpPr/>
            <p:nvPr/>
          </p:nvSpPr>
          <p:spPr>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18" name="Freihandform: Form 17">
              <a:extLst>
                <a:ext uri="{FF2B5EF4-FFF2-40B4-BE49-F238E27FC236}">
                  <a16:creationId xmlns:a16="http://schemas.microsoft.com/office/drawing/2014/main" id="{64B34AA1-FE06-411E-9065-A64F1AE03B04}"/>
                </a:ext>
              </a:extLst>
            </p:cNvPr>
            <p:cNvSpPr/>
            <p:nvPr/>
          </p:nvSpPr>
          <p:spPr>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0" name="Freihandform: Form 19">
              <a:extLst>
                <a:ext uri="{FF2B5EF4-FFF2-40B4-BE49-F238E27FC236}">
                  <a16:creationId xmlns:a16="http://schemas.microsoft.com/office/drawing/2014/main" id="{D2055778-F7D1-419C-BA1F-843C8D107605}"/>
                </a:ext>
              </a:extLst>
            </p:cNvPr>
            <p:cNvSpPr/>
            <p:nvPr/>
          </p:nvSpPr>
          <p:spPr>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2" name="Freihandform: Form 21">
              <a:extLst>
                <a:ext uri="{FF2B5EF4-FFF2-40B4-BE49-F238E27FC236}">
                  <a16:creationId xmlns:a16="http://schemas.microsoft.com/office/drawing/2014/main" id="{5168165D-FCCB-4BF9-8D98-640C945AC79D}"/>
                </a:ext>
              </a:extLst>
            </p:cNvPr>
            <p:cNvSpPr/>
            <p:nvPr/>
          </p:nvSpPr>
          <p:spPr>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5" name="Freihandform: Form 24">
              <a:extLst>
                <a:ext uri="{FF2B5EF4-FFF2-40B4-BE49-F238E27FC236}">
                  <a16:creationId xmlns:a16="http://schemas.microsoft.com/office/drawing/2014/main" id="{B5F7876C-AC60-4799-86A0-0A51AA6B4D8C}"/>
                </a:ext>
              </a:extLst>
            </p:cNvPr>
            <p:cNvSpPr/>
            <p:nvPr/>
          </p:nvSpPr>
          <p:spPr>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7" name="Freihandform: Form 26">
              <a:extLst>
                <a:ext uri="{FF2B5EF4-FFF2-40B4-BE49-F238E27FC236}">
                  <a16:creationId xmlns:a16="http://schemas.microsoft.com/office/drawing/2014/main" id="{908AE4B4-00E5-4680-943F-0F4A09E9C7B1}"/>
                </a:ext>
              </a:extLst>
            </p:cNvPr>
            <p:cNvSpPr/>
            <p:nvPr/>
          </p:nvSpPr>
          <p:spPr>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8" name="Freihandform: Form 27">
              <a:extLst>
                <a:ext uri="{FF2B5EF4-FFF2-40B4-BE49-F238E27FC236}">
                  <a16:creationId xmlns:a16="http://schemas.microsoft.com/office/drawing/2014/main" id="{00D9B4E6-D746-4A20-90F1-F81BBED16C6C}"/>
                </a:ext>
              </a:extLst>
            </p:cNvPr>
            <p:cNvSpPr/>
            <p:nvPr/>
          </p:nvSpPr>
          <p:spPr>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9" name="Freihandform: Form 28">
              <a:extLst>
                <a:ext uri="{FF2B5EF4-FFF2-40B4-BE49-F238E27FC236}">
                  <a16:creationId xmlns:a16="http://schemas.microsoft.com/office/drawing/2014/main" id="{F2AC721D-6981-475E-9C41-AB95E319A72D}"/>
                </a:ext>
              </a:extLst>
            </p:cNvPr>
            <p:cNvSpPr/>
            <p:nvPr/>
          </p:nvSpPr>
          <p:spPr>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2" name="Freihandform: Form 31">
              <a:extLst>
                <a:ext uri="{FF2B5EF4-FFF2-40B4-BE49-F238E27FC236}">
                  <a16:creationId xmlns:a16="http://schemas.microsoft.com/office/drawing/2014/main" id="{86686FE3-E8BB-48EF-B091-6A35E65C419D}"/>
                </a:ext>
              </a:extLst>
            </p:cNvPr>
            <p:cNvSpPr/>
            <p:nvPr/>
          </p:nvSpPr>
          <p:spPr>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3" name="Freihandform: Form 32">
              <a:extLst>
                <a:ext uri="{FF2B5EF4-FFF2-40B4-BE49-F238E27FC236}">
                  <a16:creationId xmlns:a16="http://schemas.microsoft.com/office/drawing/2014/main" id="{61B9E661-3667-4C4F-9F77-DF4278159A9E}"/>
                </a:ext>
              </a:extLst>
            </p:cNvPr>
            <p:cNvSpPr/>
            <p:nvPr/>
          </p:nvSpPr>
          <p:spPr>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4" name="Freihandform: Form 33">
              <a:extLst>
                <a:ext uri="{FF2B5EF4-FFF2-40B4-BE49-F238E27FC236}">
                  <a16:creationId xmlns:a16="http://schemas.microsoft.com/office/drawing/2014/main" id="{C39ECC12-0B75-42C0-89E1-7B0DDFFB0A25}"/>
                </a:ext>
              </a:extLst>
            </p:cNvPr>
            <p:cNvSpPr/>
            <p:nvPr/>
          </p:nvSpPr>
          <p:spPr>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5" name="Freihandform: Form 34">
              <a:extLst>
                <a:ext uri="{FF2B5EF4-FFF2-40B4-BE49-F238E27FC236}">
                  <a16:creationId xmlns:a16="http://schemas.microsoft.com/office/drawing/2014/main" id="{DB802869-4C3B-412C-851D-F0A20BEDCAEE}"/>
                </a:ext>
              </a:extLst>
            </p:cNvPr>
            <p:cNvSpPr/>
            <p:nvPr/>
          </p:nvSpPr>
          <p:spPr>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6" name="Freihandform: Form 35">
              <a:extLst>
                <a:ext uri="{FF2B5EF4-FFF2-40B4-BE49-F238E27FC236}">
                  <a16:creationId xmlns:a16="http://schemas.microsoft.com/office/drawing/2014/main" id="{4C790565-82D7-4141-9EFD-1DAD9324E4DB}"/>
                </a:ext>
              </a:extLst>
            </p:cNvPr>
            <p:cNvSpPr/>
            <p:nvPr/>
          </p:nvSpPr>
          <p:spPr>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7" name="Freihandform: Form 36">
              <a:extLst>
                <a:ext uri="{FF2B5EF4-FFF2-40B4-BE49-F238E27FC236}">
                  <a16:creationId xmlns:a16="http://schemas.microsoft.com/office/drawing/2014/main" id="{1BA916B3-BBE0-4258-806E-C01410E238FC}"/>
                </a:ext>
              </a:extLst>
            </p:cNvPr>
            <p:cNvSpPr/>
            <p:nvPr/>
          </p:nvSpPr>
          <p:spPr>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8" name="Freihandform: Form 37">
              <a:extLst>
                <a:ext uri="{FF2B5EF4-FFF2-40B4-BE49-F238E27FC236}">
                  <a16:creationId xmlns:a16="http://schemas.microsoft.com/office/drawing/2014/main" id="{2EF2EFF2-0621-4BB4-AE6F-1C17C167819E}"/>
                </a:ext>
              </a:extLst>
            </p:cNvPr>
            <p:cNvSpPr/>
            <p:nvPr/>
          </p:nvSpPr>
          <p:spPr>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9" name="Freihandform: Form 38">
              <a:extLst>
                <a:ext uri="{FF2B5EF4-FFF2-40B4-BE49-F238E27FC236}">
                  <a16:creationId xmlns:a16="http://schemas.microsoft.com/office/drawing/2014/main" id="{7E89B1DD-0B98-4121-A785-3CCCDA9913C4}"/>
                </a:ext>
              </a:extLst>
            </p:cNvPr>
            <p:cNvSpPr/>
            <p:nvPr/>
          </p:nvSpPr>
          <p:spPr>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0" name="Freihandform: Form 39">
              <a:extLst>
                <a:ext uri="{FF2B5EF4-FFF2-40B4-BE49-F238E27FC236}">
                  <a16:creationId xmlns:a16="http://schemas.microsoft.com/office/drawing/2014/main" id="{97A4EABE-652A-49A0-BB65-327353FAAB93}"/>
                </a:ext>
              </a:extLst>
            </p:cNvPr>
            <p:cNvSpPr/>
            <p:nvPr/>
          </p:nvSpPr>
          <p:spPr>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1" name="Freihandform: Form 40">
              <a:extLst>
                <a:ext uri="{FF2B5EF4-FFF2-40B4-BE49-F238E27FC236}">
                  <a16:creationId xmlns:a16="http://schemas.microsoft.com/office/drawing/2014/main" id="{7B7A3E74-8910-4A3C-8F1A-7048E722DCAF}"/>
                </a:ext>
              </a:extLst>
            </p:cNvPr>
            <p:cNvSpPr/>
            <p:nvPr/>
          </p:nvSpPr>
          <p:spPr>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2" name="Freihandform: Form 41">
              <a:extLst>
                <a:ext uri="{FF2B5EF4-FFF2-40B4-BE49-F238E27FC236}">
                  <a16:creationId xmlns:a16="http://schemas.microsoft.com/office/drawing/2014/main" id="{593722B7-F739-4023-82D9-3A9451453F38}"/>
                </a:ext>
              </a:extLst>
            </p:cNvPr>
            <p:cNvSpPr/>
            <p:nvPr/>
          </p:nvSpPr>
          <p:spPr>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3" name="Freihandform: Form 42">
              <a:extLst>
                <a:ext uri="{FF2B5EF4-FFF2-40B4-BE49-F238E27FC236}">
                  <a16:creationId xmlns:a16="http://schemas.microsoft.com/office/drawing/2014/main" id="{43ADD3E1-D6F0-4510-8F44-B6C26D28565D}"/>
                </a:ext>
              </a:extLst>
            </p:cNvPr>
            <p:cNvSpPr/>
            <p:nvPr/>
          </p:nvSpPr>
          <p:spPr>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4" name="Freihandform: Form 43">
              <a:extLst>
                <a:ext uri="{FF2B5EF4-FFF2-40B4-BE49-F238E27FC236}">
                  <a16:creationId xmlns:a16="http://schemas.microsoft.com/office/drawing/2014/main" id="{B4FDE200-68D1-444B-BD81-04BB1A56961B}"/>
                </a:ext>
              </a:extLst>
            </p:cNvPr>
            <p:cNvSpPr/>
            <p:nvPr/>
          </p:nvSpPr>
          <p:spPr>
            <a:xfrm>
              <a:off x="7381300"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5" name="Freihandform: Form 44">
              <a:extLst>
                <a:ext uri="{FF2B5EF4-FFF2-40B4-BE49-F238E27FC236}">
                  <a16:creationId xmlns:a16="http://schemas.microsoft.com/office/drawing/2014/main" id="{75F0DFE5-F66E-4D6A-ABAF-347BA1D701E8}"/>
                </a:ext>
              </a:extLst>
            </p:cNvPr>
            <p:cNvSpPr/>
            <p:nvPr/>
          </p:nvSpPr>
          <p:spPr>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6" name="Freihandform: Form 45">
              <a:extLst>
                <a:ext uri="{FF2B5EF4-FFF2-40B4-BE49-F238E27FC236}">
                  <a16:creationId xmlns:a16="http://schemas.microsoft.com/office/drawing/2014/main" id="{0BA00B54-E6A0-41D0-AE96-69E842283C63}"/>
                </a:ext>
              </a:extLst>
            </p:cNvPr>
            <p:cNvSpPr/>
            <p:nvPr/>
          </p:nvSpPr>
          <p:spPr>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7" name="Freihandform: Form 46">
              <a:extLst>
                <a:ext uri="{FF2B5EF4-FFF2-40B4-BE49-F238E27FC236}">
                  <a16:creationId xmlns:a16="http://schemas.microsoft.com/office/drawing/2014/main" id="{69F6DCC1-40F7-4290-9D3C-9B8FFB11CA42}"/>
                </a:ext>
              </a:extLst>
            </p:cNvPr>
            <p:cNvSpPr/>
            <p:nvPr/>
          </p:nvSpPr>
          <p:spPr>
            <a:xfrm>
              <a:off x="7109132"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8" name="Freihandform: Form 47">
              <a:extLst>
                <a:ext uri="{FF2B5EF4-FFF2-40B4-BE49-F238E27FC236}">
                  <a16:creationId xmlns:a16="http://schemas.microsoft.com/office/drawing/2014/main" id="{3C69051D-8C66-4C5A-97DF-7D8A226CE0F4}"/>
                </a:ext>
              </a:extLst>
            </p:cNvPr>
            <p:cNvSpPr/>
            <p:nvPr/>
          </p:nvSpPr>
          <p:spPr>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9" name="Freihandform: Form 48">
              <a:extLst>
                <a:ext uri="{FF2B5EF4-FFF2-40B4-BE49-F238E27FC236}">
                  <a16:creationId xmlns:a16="http://schemas.microsoft.com/office/drawing/2014/main" id="{B9E3EC4F-B307-41A5-A11E-882A8ED2EDA2}"/>
                </a:ext>
              </a:extLst>
            </p:cNvPr>
            <p:cNvSpPr/>
            <p:nvPr/>
          </p:nvSpPr>
          <p:spPr>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0" name="Freihandform: Form 49">
              <a:extLst>
                <a:ext uri="{FF2B5EF4-FFF2-40B4-BE49-F238E27FC236}">
                  <a16:creationId xmlns:a16="http://schemas.microsoft.com/office/drawing/2014/main" id="{F49A3432-8391-4EAD-9FF4-EB35C717F060}"/>
                </a:ext>
              </a:extLst>
            </p:cNvPr>
            <p:cNvSpPr/>
            <p:nvPr/>
          </p:nvSpPr>
          <p:spPr>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1" name="Freihandform: Form 50">
              <a:extLst>
                <a:ext uri="{FF2B5EF4-FFF2-40B4-BE49-F238E27FC236}">
                  <a16:creationId xmlns:a16="http://schemas.microsoft.com/office/drawing/2014/main" id="{AA0472C8-F9E1-4F20-A038-9D159BF91E2D}"/>
                </a:ext>
              </a:extLst>
            </p:cNvPr>
            <p:cNvSpPr/>
            <p:nvPr/>
          </p:nvSpPr>
          <p:spPr>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2" name="Freihandform: Form 51">
              <a:extLst>
                <a:ext uri="{FF2B5EF4-FFF2-40B4-BE49-F238E27FC236}">
                  <a16:creationId xmlns:a16="http://schemas.microsoft.com/office/drawing/2014/main" id="{A477CC08-3B7D-489F-922F-453948453B11}"/>
                </a:ext>
              </a:extLst>
            </p:cNvPr>
            <p:cNvSpPr/>
            <p:nvPr/>
          </p:nvSpPr>
          <p:spPr>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3" name="Freihandform: Form 52">
              <a:extLst>
                <a:ext uri="{FF2B5EF4-FFF2-40B4-BE49-F238E27FC236}">
                  <a16:creationId xmlns:a16="http://schemas.microsoft.com/office/drawing/2014/main" id="{081E0C53-0926-4311-84B2-26FDDA4D89C0}"/>
                </a:ext>
              </a:extLst>
            </p:cNvPr>
            <p:cNvSpPr/>
            <p:nvPr/>
          </p:nvSpPr>
          <p:spPr>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4" name="Freihandform: Form 53">
              <a:extLst>
                <a:ext uri="{FF2B5EF4-FFF2-40B4-BE49-F238E27FC236}">
                  <a16:creationId xmlns:a16="http://schemas.microsoft.com/office/drawing/2014/main" id="{06D9E202-C5FF-49FC-9199-03AF75B46361}"/>
                </a:ext>
              </a:extLst>
            </p:cNvPr>
            <p:cNvSpPr/>
            <p:nvPr/>
          </p:nvSpPr>
          <p:spPr>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5" name="Freihandform: Form 54">
              <a:extLst>
                <a:ext uri="{FF2B5EF4-FFF2-40B4-BE49-F238E27FC236}">
                  <a16:creationId xmlns:a16="http://schemas.microsoft.com/office/drawing/2014/main" id="{AA2F5803-DDDF-4DD3-9F07-3E4E2C19F371}"/>
                </a:ext>
              </a:extLst>
            </p:cNvPr>
            <p:cNvSpPr/>
            <p:nvPr/>
          </p:nvSpPr>
          <p:spPr>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6" name="Freihandform: Form 55">
              <a:extLst>
                <a:ext uri="{FF2B5EF4-FFF2-40B4-BE49-F238E27FC236}">
                  <a16:creationId xmlns:a16="http://schemas.microsoft.com/office/drawing/2014/main" id="{B7F29B03-B427-4B1F-B16D-E17E3C66D73E}"/>
                </a:ext>
              </a:extLst>
            </p:cNvPr>
            <p:cNvSpPr/>
            <p:nvPr/>
          </p:nvSpPr>
          <p:spPr>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7" name="Freihandform: Form 56">
              <a:extLst>
                <a:ext uri="{FF2B5EF4-FFF2-40B4-BE49-F238E27FC236}">
                  <a16:creationId xmlns:a16="http://schemas.microsoft.com/office/drawing/2014/main" id="{576F52E4-A008-4005-8BAD-482A09FA9EB5}"/>
                </a:ext>
              </a:extLst>
            </p:cNvPr>
            <p:cNvSpPr/>
            <p:nvPr/>
          </p:nvSpPr>
          <p:spPr>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8" name="Freihandform: Form 57">
              <a:extLst>
                <a:ext uri="{FF2B5EF4-FFF2-40B4-BE49-F238E27FC236}">
                  <a16:creationId xmlns:a16="http://schemas.microsoft.com/office/drawing/2014/main" id="{4E104B6B-12FD-4C69-9947-FB3CE15278EC}"/>
                </a:ext>
              </a:extLst>
            </p:cNvPr>
            <p:cNvSpPr/>
            <p:nvPr/>
          </p:nvSpPr>
          <p:spPr>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9" name="Freihandform: Form 58">
              <a:extLst>
                <a:ext uri="{FF2B5EF4-FFF2-40B4-BE49-F238E27FC236}">
                  <a16:creationId xmlns:a16="http://schemas.microsoft.com/office/drawing/2014/main" id="{8FDEB30C-4555-4C9A-A9E5-A0D2ED50E457}"/>
                </a:ext>
              </a:extLst>
            </p:cNvPr>
            <p:cNvSpPr/>
            <p:nvPr/>
          </p:nvSpPr>
          <p:spPr>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0" name="Freihandform: Form 59">
              <a:extLst>
                <a:ext uri="{FF2B5EF4-FFF2-40B4-BE49-F238E27FC236}">
                  <a16:creationId xmlns:a16="http://schemas.microsoft.com/office/drawing/2014/main" id="{C4E28B32-530A-4B2B-842E-ADB697208C2E}"/>
                </a:ext>
              </a:extLst>
            </p:cNvPr>
            <p:cNvSpPr/>
            <p:nvPr/>
          </p:nvSpPr>
          <p:spPr>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1" name="Freihandform: Form 60">
              <a:extLst>
                <a:ext uri="{FF2B5EF4-FFF2-40B4-BE49-F238E27FC236}">
                  <a16:creationId xmlns:a16="http://schemas.microsoft.com/office/drawing/2014/main" id="{C743B64B-ED7E-4D2A-B12A-ED1371B90E19}"/>
                </a:ext>
              </a:extLst>
            </p:cNvPr>
            <p:cNvSpPr/>
            <p:nvPr/>
          </p:nvSpPr>
          <p:spPr>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2" name="Freihandform: Form 61">
              <a:extLst>
                <a:ext uri="{FF2B5EF4-FFF2-40B4-BE49-F238E27FC236}">
                  <a16:creationId xmlns:a16="http://schemas.microsoft.com/office/drawing/2014/main" id="{9342623E-8B9D-48BB-B16E-61F995BC2EEB}"/>
                </a:ext>
              </a:extLst>
            </p:cNvPr>
            <p:cNvSpPr/>
            <p:nvPr/>
          </p:nvSpPr>
          <p:spPr>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3" name="Freihandform: Form 62">
              <a:extLst>
                <a:ext uri="{FF2B5EF4-FFF2-40B4-BE49-F238E27FC236}">
                  <a16:creationId xmlns:a16="http://schemas.microsoft.com/office/drawing/2014/main" id="{00D3CCC8-A440-4F78-A750-D55B06D933E3}"/>
                </a:ext>
              </a:extLst>
            </p:cNvPr>
            <p:cNvSpPr/>
            <p:nvPr/>
          </p:nvSpPr>
          <p:spPr>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4" name="Freihandform: Form 63">
              <a:extLst>
                <a:ext uri="{FF2B5EF4-FFF2-40B4-BE49-F238E27FC236}">
                  <a16:creationId xmlns:a16="http://schemas.microsoft.com/office/drawing/2014/main" id="{20AC9CEF-2FAA-4241-ABFD-6BB8A4E0B1B4}"/>
                </a:ext>
              </a:extLst>
            </p:cNvPr>
            <p:cNvSpPr/>
            <p:nvPr/>
          </p:nvSpPr>
          <p:spPr>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5" name="Freihandform: Form 64">
              <a:extLst>
                <a:ext uri="{FF2B5EF4-FFF2-40B4-BE49-F238E27FC236}">
                  <a16:creationId xmlns:a16="http://schemas.microsoft.com/office/drawing/2014/main" id="{05EB9196-D340-4C91-A405-CB6040BDF23C}"/>
                </a:ext>
              </a:extLst>
            </p:cNvPr>
            <p:cNvSpPr/>
            <p:nvPr/>
          </p:nvSpPr>
          <p:spPr>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6" name="Freihandform: Form 65">
              <a:extLst>
                <a:ext uri="{FF2B5EF4-FFF2-40B4-BE49-F238E27FC236}">
                  <a16:creationId xmlns:a16="http://schemas.microsoft.com/office/drawing/2014/main" id="{47C65373-7A5D-493E-9570-77C25D8A5A38}"/>
                </a:ext>
              </a:extLst>
            </p:cNvPr>
            <p:cNvSpPr/>
            <p:nvPr/>
          </p:nvSpPr>
          <p:spPr>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7" name="Freihandform: Form 66">
              <a:extLst>
                <a:ext uri="{FF2B5EF4-FFF2-40B4-BE49-F238E27FC236}">
                  <a16:creationId xmlns:a16="http://schemas.microsoft.com/office/drawing/2014/main" id="{E2C093CB-0D37-433D-9112-B8D44FB832CF}"/>
                </a:ext>
              </a:extLst>
            </p:cNvPr>
            <p:cNvSpPr/>
            <p:nvPr/>
          </p:nvSpPr>
          <p:spPr>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8" name="Freihandform: Form 67">
              <a:extLst>
                <a:ext uri="{FF2B5EF4-FFF2-40B4-BE49-F238E27FC236}">
                  <a16:creationId xmlns:a16="http://schemas.microsoft.com/office/drawing/2014/main" id="{CB9F545F-B056-4EB2-B974-680DCA2F17C9}"/>
                </a:ext>
              </a:extLst>
            </p:cNvPr>
            <p:cNvSpPr/>
            <p:nvPr/>
          </p:nvSpPr>
          <p:spPr>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9" name="Freihandform: Form 68">
              <a:extLst>
                <a:ext uri="{FF2B5EF4-FFF2-40B4-BE49-F238E27FC236}">
                  <a16:creationId xmlns:a16="http://schemas.microsoft.com/office/drawing/2014/main" id="{C34C831A-76DD-40A4-880A-10FCCBACCA21}"/>
                </a:ext>
              </a:extLst>
            </p:cNvPr>
            <p:cNvSpPr/>
            <p:nvPr/>
          </p:nvSpPr>
          <p:spPr>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0" name="Freihandform: Form 69">
              <a:extLst>
                <a:ext uri="{FF2B5EF4-FFF2-40B4-BE49-F238E27FC236}">
                  <a16:creationId xmlns:a16="http://schemas.microsoft.com/office/drawing/2014/main" id="{96857F5E-BE55-49E9-AD95-16E98FE8618B}"/>
                </a:ext>
              </a:extLst>
            </p:cNvPr>
            <p:cNvSpPr/>
            <p:nvPr/>
          </p:nvSpPr>
          <p:spPr>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1" name="Freihandform: Form 70">
              <a:extLst>
                <a:ext uri="{FF2B5EF4-FFF2-40B4-BE49-F238E27FC236}">
                  <a16:creationId xmlns:a16="http://schemas.microsoft.com/office/drawing/2014/main" id="{D38D83DA-AEAB-4B9C-835A-1C60DA99FE38}"/>
                </a:ext>
              </a:extLst>
            </p:cNvPr>
            <p:cNvSpPr/>
            <p:nvPr/>
          </p:nvSpPr>
          <p:spPr>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2" name="Freihandform: Form 71">
              <a:extLst>
                <a:ext uri="{FF2B5EF4-FFF2-40B4-BE49-F238E27FC236}">
                  <a16:creationId xmlns:a16="http://schemas.microsoft.com/office/drawing/2014/main" id="{F987D101-B8F3-4D3D-A94B-905E1C2C386F}"/>
                </a:ext>
              </a:extLst>
            </p:cNvPr>
            <p:cNvSpPr/>
            <p:nvPr/>
          </p:nvSpPr>
          <p:spPr>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3" name="Freihandform: Form 72">
              <a:extLst>
                <a:ext uri="{FF2B5EF4-FFF2-40B4-BE49-F238E27FC236}">
                  <a16:creationId xmlns:a16="http://schemas.microsoft.com/office/drawing/2014/main" id="{15AC97AA-D4C0-424F-93B1-8BDAA7D5CEAF}"/>
                </a:ext>
              </a:extLst>
            </p:cNvPr>
            <p:cNvSpPr/>
            <p:nvPr/>
          </p:nvSpPr>
          <p:spPr>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4" name="Freihandform: Form 73">
              <a:extLst>
                <a:ext uri="{FF2B5EF4-FFF2-40B4-BE49-F238E27FC236}">
                  <a16:creationId xmlns:a16="http://schemas.microsoft.com/office/drawing/2014/main" id="{6FF5D1B8-D6A6-4138-82E3-4606AC07AA78}"/>
                </a:ext>
              </a:extLst>
            </p:cNvPr>
            <p:cNvSpPr/>
            <p:nvPr/>
          </p:nvSpPr>
          <p:spPr>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5" name="Freihandform: Form 74">
              <a:extLst>
                <a:ext uri="{FF2B5EF4-FFF2-40B4-BE49-F238E27FC236}">
                  <a16:creationId xmlns:a16="http://schemas.microsoft.com/office/drawing/2014/main" id="{7BDE243E-D0E9-479B-ADB5-A80AFC266875}"/>
                </a:ext>
              </a:extLst>
            </p:cNvPr>
            <p:cNvSpPr/>
            <p:nvPr/>
          </p:nvSpPr>
          <p:spPr>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6" name="Freihandform: Form 75">
              <a:extLst>
                <a:ext uri="{FF2B5EF4-FFF2-40B4-BE49-F238E27FC236}">
                  <a16:creationId xmlns:a16="http://schemas.microsoft.com/office/drawing/2014/main" id="{7E91EC0D-C632-4E9F-B326-42BC458835BB}"/>
                </a:ext>
              </a:extLst>
            </p:cNvPr>
            <p:cNvSpPr/>
            <p:nvPr/>
          </p:nvSpPr>
          <p:spPr>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7" name="Freihandform: Form 76">
              <a:extLst>
                <a:ext uri="{FF2B5EF4-FFF2-40B4-BE49-F238E27FC236}">
                  <a16:creationId xmlns:a16="http://schemas.microsoft.com/office/drawing/2014/main" id="{58F21A4C-5D25-4EC0-93AA-C5540DFFB3D1}"/>
                </a:ext>
              </a:extLst>
            </p:cNvPr>
            <p:cNvSpPr/>
            <p:nvPr/>
          </p:nvSpPr>
          <p:spPr>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8" name="Freihandform: Form 77">
              <a:extLst>
                <a:ext uri="{FF2B5EF4-FFF2-40B4-BE49-F238E27FC236}">
                  <a16:creationId xmlns:a16="http://schemas.microsoft.com/office/drawing/2014/main" id="{D918B9DD-15CB-4148-B334-535C899FD8A9}"/>
                </a:ext>
              </a:extLst>
            </p:cNvPr>
            <p:cNvSpPr/>
            <p:nvPr/>
          </p:nvSpPr>
          <p:spPr>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9" name="Freihandform: Form 78">
              <a:extLst>
                <a:ext uri="{FF2B5EF4-FFF2-40B4-BE49-F238E27FC236}">
                  <a16:creationId xmlns:a16="http://schemas.microsoft.com/office/drawing/2014/main" id="{3CE00CD2-E3B7-47C6-BE39-89AC7AE8896A}"/>
                </a:ext>
              </a:extLst>
            </p:cNvPr>
            <p:cNvSpPr/>
            <p:nvPr/>
          </p:nvSpPr>
          <p:spPr>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0" name="Freihandform: Form 79">
              <a:extLst>
                <a:ext uri="{FF2B5EF4-FFF2-40B4-BE49-F238E27FC236}">
                  <a16:creationId xmlns:a16="http://schemas.microsoft.com/office/drawing/2014/main" id="{467C0764-A411-42BF-A7B1-7A05D3FAB50B}"/>
                </a:ext>
              </a:extLst>
            </p:cNvPr>
            <p:cNvSpPr/>
            <p:nvPr/>
          </p:nvSpPr>
          <p:spPr>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1" name="Freihandform: Form 80">
              <a:extLst>
                <a:ext uri="{FF2B5EF4-FFF2-40B4-BE49-F238E27FC236}">
                  <a16:creationId xmlns:a16="http://schemas.microsoft.com/office/drawing/2014/main" id="{31010905-2A84-4CB3-9FF3-FEA618F9BB46}"/>
                </a:ext>
              </a:extLst>
            </p:cNvPr>
            <p:cNvSpPr/>
            <p:nvPr/>
          </p:nvSpPr>
          <p:spPr>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2" name="Freihandform: Form 81">
              <a:extLst>
                <a:ext uri="{FF2B5EF4-FFF2-40B4-BE49-F238E27FC236}">
                  <a16:creationId xmlns:a16="http://schemas.microsoft.com/office/drawing/2014/main" id="{C7F151E9-1E68-4430-B4BD-DB8DF3F39AF8}"/>
                </a:ext>
              </a:extLst>
            </p:cNvPr>
            <p:cNvSpPr/>
            <p:nvPr/>
          </p:nvSpPr>
          <p:spPr>
            <a:xfrm>
              <a:off x="7922060" y="3285924"/>
              <a:ext cx="27126"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3" name="Freihandform: Form 82">
              <a:extLst>
                <a:ext uri="{FF2B5EF4-FFF2-40B4-BE49-F238E27FC236}">
                  <a16:creationId xmlns:a16="http://schemas.microsoft.com/office/drawing/2014/main" id="{90BB296F-5AC5-447B-AB23-60A4964F7F3D}"/>
                </a:ext>
              </a:extLst>
            </p:cNvPr>
            <p:cNvSpPr/>
            <p:nvPr/>
          </p:nvSpPr>
          <p:spPr>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4" name="Freihandform: Form 83">
              <a:extLst>
                <a:ext uri="{FF2B5EF4-FFF2-40B4-BE49-F238E27FC236}">
                  <a16:creationId xmlns:a16="http://schemas.microsoft.com/office/drawing/2014/main" id="{8F816A2C-6918-444E-8B8E-9823FBC5929C}"/>
                </a:ext>
              </a:extLst>
            </p:cNvPr>
            <p:cNvSpPr/>
            <p:nvPr/>
          </p:nvSpPr>
          <p:spPr>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5" name="Freihandform: Form 84">
              <a:extLst>
                <a:ext uri="{FF2B5EF4-FFF2-40B4-BE49-F238E27FC236}">
                  <a16:creationId xmlns:a16="http://schemas.microsoft.com/office/drawing/2014/main" id="{9563A9F6-B913-412B-9A56-8766F3C44D77}"/>
                </a:ext>
              </a:extLst>
            </p:cNvPr>
            <p:cNvSpPr/>
            <p:nvPr/>
          </p:nvSpPr>
          <p:spPr>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6" name="Freihandform: Form 85">
              <a:extLst>
                <a:ext uri="{FF2B5EF4-FFF2-40B4-BE49-F238E27FC236}">
                  <a16:creationId xmlns:a16="http://schemas.microsoft.com/office/drawing/2014/main" id="{B21E1A75-4929-42EC-BFF4-A52CC5CCE8FD}"/>
                </a:ext>
              </a:extLst>
            </p:cNvPr>
            <p:cNvSpPr/>
            <p:nvPr/>
          </p:nvSpPr>
          <p:spPr>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7" name="Freihandform: Form 86">
              <a:extLst>
                <a:ext uri="{FF2B5EF4-FFF2-40B4-BE49-F238E27FC236}">
                  <a16:creationId xmlns:a16="http://schemas.microsoft.com/office/drawing/2014/main" id="{493B0BF7-CED9-4EB8-AAE6-8174E4B0C414}"/>
                </a:ext>
              </a:extLst>
            </p:cNvPr>
            <p:cNvSpPr/>
            <p:nvPr/>
          </p:nvSpPr>
          <p:spPr>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8" name="Freihandform: Form 87">
              <a:extLst>
                <a:ext uri="{FF2B5EF4-FFF2-40B4-BE49-F238E27FC236}">
                  <a16:creationId xmlns:a16="http://schemas.microsoft.com/office/drawing/2014/main" id="{9452B7FC-6086-4E99-A922-A1B1475A1A97}"/>
                </a:ext>
              </a:extLst>
            </p:cNvPr>
            <p:cNvSpPr/>
            <p:nvPr/>
          </p:nvSpPr>
          <p:spPr>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grpSp>
      <p:sp>
        <p:nvSpPr>
          <p:cNvPr id="90" name="Textplatzhalter 2">
            <a:extLst>
              <a:ext uri="{FF2B5EF4-FFF2-40B4-BE49-F238E27FC236}">
                <a16:creationId xmlns:a16="http://schemas.microsoft.com/office/drawing/2014/main" id="{BE67BE01-1716-44D2-9DE4-C9D6BAADD4CE}"/>
              </a:ext>
            </a:extLst>
          </p:cNvPr>
          <p:cNvSpPr>
            <a:spLocks noGrp="1"/>
          </p:cNvSpPr>
          <p:nvPr>
            <p:ph type="body" sz="quarter" idx="17"/>
          </p:nvPr>
        </p:nvSpPr>
        <p:spPr>
          <a:xfrm>
            <a:off x="4329874" y="225425"/>
            <a:ext cx="7633526" cy="6392863"/>
          </a:xfrm>
          <a:prstGeom prst="rect">
            <a:avLst/>
          </a:prstGeom>
        </p:spPr>
        <p:txBody>
          <a:bodyPr anchor="ctr"/>
          <a:lstStyle>
            <a:lvl1pPr marL="228600" indent="-228600">
              <a:buClr>
                <a:srgbClr val="F3C45E"/>
              </a:buClr>
              <a:buFont typeface="Source Sans Pro" panose="020B0503030403020204" pitchFamily="34" charset="0"/>
              <a:buChar char="→"/>
              <a:defRPr sz="2000"/>
            </a:lvl1pPr>
            <a:lvl2pPr marL="685800" indent="-228600">
              <a:buClr>
                <a:srgbClr val="F3C45E"/>
              </a:buClr>
              <a:buFont typeface="Source Sans Pro" panose="020B0503030403020204" pitchFamily="34" charset="0"/>
              <a:buChar char="→"/>
              <a:defRPr sz="1800"/>
            </a:lvl2pPr>
            <a:lvl3pPr marL="1143000" indent="-228600">
              <a:buClr>
                <a:srgbClr val="F3C45E"/>
              </a:buClr>
              <a:buFont typeface="Source Sans Pro" panose="020B0503030403020204" pitchFamily="34" charset="0"/>
              <a:buChar char="→"/>
              <a:defRPr sz="1600"/>
            </a:lvl3pPr>
            <a:lvl4pPr marL="1600200" indent="-228600">
              <a:buClr>
                <a:srgbClr val="F3C45E"/>
              </a:buClr>
              <a:buFont typeface="Source Sans Pro" panose="020B0503030403020204" pitchFamily="34" charset="0"/>
              <a:buChar char="→"/>
              <a:defRPr sz="1400"/>
            </a:lvl4pPr>
            <a:lvl5pPr marL="2057400" indent="-228600">
              <a:buClr>
                <a:srgbClr val="F3C45E"/>
              </a:buClr>
              <a:buFont typeface="Source Sans Pro" panose="020B0503030403020204" pitchFamily="34" charset="0"/>
              <a:buChar char="→"/>
              <a:defRPr sz="1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7162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2137" userDrawn="1">
          <p15:clr>
            <a:srgbClr val="FBAE40"/>
          </p15:clr>
        </p15:guide>
        <p15:guide id="17" orient="horz" pos="381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ufzählung">
    <p:spTree>
      <p:nvGrpSpPr>
        <p:cNvPr id="1" name=""/>
        <p:cNvGrpSpPr/>
        <p:nvPr/>
      </p:nvGrpSpPr>
      <p:grpSpPr>
        <a:xfrm>
          <a:off x="0" y="0"/>
          <a:ext cx="0" cy="0"/>
          <a:chOff x="0" y="0"/>
          <a:chExt cx="0" cy="0"/>
        </a:xfrm>
      </p:grpSpPr>
      <p:sp>
        <p:nvSpPr>
          <p:cNvPr id="89" name="!! R2">
            <a:extLst>
              <a:ext uri="{FF2B5EF4-FFF2-40B4-BE49-F238E27FC236}">
                <a16:creationId xmlns:a16="http://schemas.microsoft.com/office/drawing/2014/main" id="{9B14203B-DCC3-4A62-B04B-88A9BC1B1A1D}"/>
              </a:ext>
            </a:extLst>
          </p:cNvPr>
          <p:cNvSpPr/>
          <p:nvPr userDrawn="1"/>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userDrawn="1"/>
        </p:nvSpPr>
        <p:spPr>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userDrawn="1"/>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16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lang="en-US" dirty="0"/>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‹Nr.›</a:t>
            </a:fld>
            <a:endParaRPr lang="en-US" dirty="0"/>
          </a:p>
        </p:txBody>
      </p:sp>
      <p:grpSp>
        <p:nvGrpSpPr>
          <p:cNvPr id="14" name="Gruppieren 13">
            <a:extLst>
              <a:ext uri="{FF2B5EF4-FFF2-40B4-BE49-F238E27FC236}">
                <a16:creationId xmlns:a16="http://schemas.microsoft.com/office/drawing/2014/main" id="{67D2A82B-DD14-450C-8349-6AAC275CB436}"/>
              </a:ext>
            </a:extLst>
          </p:cNvPr>
          <p:cNvGrpSpPr/>
          <p:nvPr userDrawn="1"/>
        </p:nvGrpSpPr>
        <p:grpSpPr>
          <a:xfrm rot="701874">
            <a:off x="1957422" y="3349380"/>
            <a:ext cx="1776742" cy="2372239"/>
            <a:chOff x="6158294" y="2910638"/>
            <a:chExt cx="2053562" cy="2741838"/>
          </a:xfrm>
          <a:solidFill>
            <a:schemeClr val="accent3"/>
          </a:solidFill>
        </p:grpSpPr>
        <p:sp>
          <p:nvSpPr>
            <p:cNvPr id="15" name="Freihandform: Form 14">
              <a:extLst>
                <a:ext uri="{FF2B5EF4-FFF2-40B4-BE49-F238E27FC236}">
                  <a16:creationId xmlns:a16="http://schemas.microsoft.com/office/drawing/2014/main" id="{EF4973DE-493C-4EC1-81D9-D3ABAAD2212C}"/>
                </a:ext>
              </a:extLst>
            </p:cNvPr>
            <p:cNvSpPr/>
            <p:nvPr/>
          </p:nvSpPr>
          <p:spPr>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18" name="Freihandform: Form 17">
              <a:extLst>
                <a:ext uri="{FF2B5EF4-FFF2-40B4-BE49-F238E27FC236}">
                  <a16:creationId xmlns:a16="http://schemas.microsoft.com/office/drawing/2014/main" id="{64B34AA1-FE06-411E-9065-A64F1AE03B04}"/>
                </a:ext>
              </a:extLst>
            </p:cNvPr>
            <p:cNvSpPr/>
            <p:nvPr/>
          </p:nvSpPr>
          <p:spPr>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0" name="Freihandform: Form 19">
              <a:extLst>
                <a:ext uri="{FF2B5EF4-FFF2-40B4-BE49-F238E27FC236}">
                  <a16:creationId xmlns:a16="http://schemas.microsoft.com/office/drawing/2014/main" id="{D2055778-F7D1-419C-BA1F-843C8D107605}"/>
                </a:ext>
              </a:extLst>
            </p:cNvPr>
            <p:cNvSpPr/>
            <p:nvPr/>
          </p:nvSpPr>
          <p:spPr>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2" name="Freihandform: Form 21">
              <a:extLst>
                <a:ext uri="{FF2B5EF4-FFF2-40B4-BE49-F238E27FC236}">
                  <a16:creationId xmlns:a16="http://schemas.microsoft.com/office/drawing/2014/main" id="{5168165D-FCCB-4BF9-8D98-640C945AC79D}"/>
                </a:ext>
              </a:extLst>
            </p:cNvPr>
            <p:cNvSpPr/>
            <p:nvPr/>
          </p:nvSpPr>
          <p:spPr>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5" name="Freihandform: Form 24">
              <a:extLst>
                <a:ext uri="{FF2B5EF4-FFF2-40B4-BE49-F238E27FC236}">
                  <a16:creationId xmlns:a16="http://schemas.microsoft.com/office/drawing/2014/main" id="{B5F7876C-AC60-4799-86A0-0A51AA6B4D8C}"/>
                </a:ext>
              </a:extLst>
            </p:cNvPr>
            <p:cNvSpPr/>
            <p:nvPr/>
          </p:nvSpPr>
          <p:spPr>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7" name="Freihandform: Form 26">
              <a:extLst>
                <a:ext uri="{FF2B5EF4-FFF2-40B4-BE49-F238E27FC236}">
                  <a16:creationId xmlns:a16="http://schemas.microsoft.com/office/drawing/2014/main" id="{908AE4B4-00E5-4680-943F-0F4A09E9C7B1}"/>
                </a:ext>
              </a:extLst>
            </p:cNvPr>
            <p:cNvSpPr/>
            <p:nvPr/>
          </p:nvSpPr>
          <p:spPr>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8" name="Freihandform: Form 27">
              <a:extLst>
                <a:ext uri="{FF2B5EF4-FFF2-40B4-BE49-F238E27FC236}">
                  <a16:creationId xmlns:a16="http://schemas.microsoft.com/office/drawing/2014/main" id="{00D9B4E6-D746-4A20-90F1-F81BBED16C6C}"/>
                </a:ext>
              </a:extLst>
            </p:cNvPr>
            <p:cNvSpPr/>
            <p:nvPr/>
          </p:nvSpPr>
          <p:spPr>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9" name="Freihandform: Form 28">
              <a:extLst>
                <a:ext uri="{FF2B5EF4-FFF2-40B4-BE49-F238E27FC236}">
                  <a16:creationId xmlns:a16="http://schemas.microsoft.com/office/drawing/2014/main" id="{F2AC721D-6981-475E-9C41-AB95E319A72D}"/>
                </a:ext>
              </a:extLst>
            </p:cNvPr>
            <p:cNvSpPr/>
            <p:nvPr/>
          </p:nvSpPr>
          <p:spPr>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2" name="Freihandform: Form 31">
              <a:extLst>
                <a:ext uri="{FF2B5EF4-FFF2-40B4-BE49-F238E27FC236}">
                  <a16:creationId xmlns:a16="http://schemas.microsoft.com/office/drawing/2014/main" id="{86686FE3-E8BB-48EF-B091-6A35E65C419D}"/>
                </a:ext>
              </a:extLst>
            </p:cNvPr>
            <p:cNvSpPr/>
            <p:nvPr/>
          </p:nvSpPr>
          <p:spPr>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3" name="Freihandform: Form 32">
              <a:extLst>
                <a:ext uri="{FF2B5EF4-FFF2-40B4-BE49-F238E27FC236}">
                  <a16:creationId xmlns:a16="http://schemas.microsoft.com/office/drawing/2014/main" id="{61B9E661-3667-4C4F-9F77-DF4278159A9E}"/>
                </a:ext>
              </a:extLst>
            </p:cNvPr>
            <p:cNvSpPr/>
            <p:nvPr/>
          </p:nvSpPr>
          <p:spPr>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4" name="Freihandform: Form 33">
              <a:extLst>
                <a:ext uri="{FF2B5EF4-FFF2-40B4-BE49-F238E27FC236}">
                  <a16:creationId xmlns:a16="http://schemas.microsoft.com/office/drawing/2014/main" id="{C39ECC12-0B75-42C0-89E1-7B0DDFFB0A25}"/>
                </a:ext>
              </a:extLst>
            </p:cNvPr>
            <p:cNvSpPr/>
            <p:nvPr/>
          </p:nvSpPr>
          <p:spPr>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5" name="Freihandform: Form 34">
              <a:extLst>
                <a:ext uri="{FF2B5EF4-FFF2-40B4-BE49-F238E27FC236}">
                  <a16:creationId xmlns:a16="http://schemas.microsoft.com/office/drawing/2014/main" id="{DB802869-4C3B-412C-851D-F0A20BEDCAEE}"/>
                </a:ext>
              </a:extLst>
            </p:cNvPr>
            <p:cNvSpPr/>
            <p:nvPr/>
          </p:nvSpPr>
          <p:spPr>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6" name="Freihandform: Form 35">
              <a:extLst>
                <a:ext uri="{FF2B5EF4-FFF2-40B4-BE49-F238E27FC236}">
                  <a16:creationId xmlns:a16="http://schemas.microsoft.com/office/drawing/2014/main" id="{4C790565-82D7-4141-9EFD-1DAD9324E4DB}"/>
                </a:ext>
              </a:extLst>
            </p:cNvPr>
            <p:cNvSpPr/>
            <p:nvPr/>
          </p:nvSpPr>
          <p:spPr>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7" name="Freihandform: Form 36">
              <a:extLst>
                <a:ext uri="{FF2B5EF4-FFF2-40B4-BE49-F238E27FC236}">
                  <a16:creationId xmlns:a16="http://schemas.microsoft.com/office/drawing/2014/main" id="{1BA916B3-BBE0-4258-806E-C01410E238FC}"/>
                </a:ext>
              </a:extLst>
            </p:cNvPr>
            <p:cNvSpPr/>
            <p:nvPr/>
          </p:nvSpPr>
          <p:spPr>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8" name="Freihandform: Form 37">
              <a:extLst>
                <a:ext uri="{FF2B5EF4-FFF2-40B4-BE49-F238E27FC236}">
                  <a16:creationId xmlns:a16="http://schemas.microsoft.com/office/drawing/2014/main" id="{2EF2EFF2-0621-4BB4-AE6F-1C17C167819E}"/>
                </a:ext>
              </a:extLst>
            </p:cNvPr>
            <p:cNvSpPr/>
            <p:nvPr/>
          </p:nvSpPr>
          <p:spPr>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9" name="Freihandform: Form 38">
              <a:extLst>
                <a:ext uri="{FF2B5EF4-FFF2-40B4-BE49-F238E27FC236}">
                  <a16:creationId xmlns:a16="http://schemas.microsoft.com/office/drawing/2014/main" id="{7E89B1DD-0B98-4121-A785-3CCCDA9913C4}"/>
                </a:ext>
              </a:extLst>
            </p:cNvPr>
            <p:cNvSpPr/>
            <p:nvPr/>
          </p:nvSpPr>
          <p:spPr>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0" name="Freihandform: Form 39">
              <a:extLst>
                <a:ext uri="{FF2B5EF4-FFF2-40B4-BE49-F238E27FC236}">
                  <a16:creationId xmlns:a16="http://schemas.microsoft.com/office/drawing/2014/main" id="{97A4EABE-652A-49A0-BB65-327353FAAB93}"/>
                </a:ext>
              </a:extLst>
            </p:cNvPr>
            <p:cNvSpPr/>
            <p:nvPr/>
          </p:nvSpPr>
          <p:spPr>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1" name="Freihandform: Form 40">
              <a:extLst>
                <a:ext uri="{FF2B5EF4-FFF2-40B4-BE49-F238E27FC236}">
                  <a16:creationId xmlns:a16="http://schemas.microsoft.com/office/drawing/2014/main" id="{7B7A3E74-8910-4A3C-8F1A-7048E722DCAF}"/>
                </a:ext>
              </a:extLst>
            </p:cNvPr>
            <p:cNvSpPr/>
            <p:nvPr/>
          </p:nvSpPr>
          <p:spPr>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2" name="Freihandform: Form 41">
              <a:extLst>
                <a:ext uri="{FF2B5EF4-FFF2-40B4-BE49-F238E27FC236}">
                  <a16:creationId xmlns:a16="http://schemas.microsoft.com/office/drawing/2014/main" id="{593722B7-F739-4023-82D9-3A9451453F38}"/>
                </a:ext>
              </a:extLst>
            </p:cNvPr>
            <p:cNvSpPr/>
            <p:nvPr/>
          </p:nvSpPr>
          <p:spPr>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3" name="Freihandform: Form 42">
              <a:extLst>
                <a:ext uri="{FF2B5EF4-FFF2-40B4-BE49-F238E27FC236}">
                  <a16:creationId xmlns:a16="http://schemas.microsoft.com/office/drawing/2014/main" id="{43ADD3E1-D6F0-4510-8F44-B6C26D28565D}"/>
                </a:ext>
              </a:extLst>
            </p:cNvPr>
            <p:cNvSpPr/>
            <p:nvPr/>
          </p:nvSpPr>
          <p:spPr>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4" name="Freihandform: Form 43">
              <a:extLst>
                <a:ext uri="{FF2B5EF4-FFF2-40B4-BE49-F238E27FC236}">
                  <a16:creationId xmlns:a16="http://schemas.microsoft.com/office/drawing/2014/main" id="{B4FDE200-68D1-444B-BD81-04BB1A56961B}"/>
                </a:ext>
              </a:extLst>
            </p:cNvPr>
            <p:cNvSpPr/>
            <p:nvPr/>
          </p:nvSpPr>
          <p:spPr>
            <a:xfrm>
              <a:off x="7381300"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5" name="Freihandform: Form 44">
              <a:extLst>
                <a:ext uri="{FF2B5EF4-FFF2-40B4-BE49-F238E27FC236}">
                  <a16:creationId xmlns:a16="http://schemas.microsoft.com/office/drawing/2014/main" id="{75F0DFE5-F66E-4D6A-ABAF-347BA1D701E8}"/>
                </a:ext>
              </a:extLst>
            </p:cNvPr>
            <p:cNvSpPr/>
            <p:nvPr/>
          </p:nvSpPr>
          <p:spPr>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6" name="Freihandform: Form 45">
              <a:extLst>
                <a:ext uri="{FF2B5EF4-FFF2-40B4-BE49-F238E27FC236}">
                  <a16:creationId xmlns:a16="http://schemas.microsoft.com/office/drawing/2014/main" id="{0BA00B54-E6A0-41D0-AE96-69E842283C63}"/>
                </a:ext>
              </a:extLst>
            </p:cNvPr>
            <p:cNvSpPr/>
            <p:nvPr/>
          </p:nvSpPr>
          <p:spPr>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7" name="Freihandform: Form 46">
              <a:extLst>
                <a:ext uri="{FF2B5EF4-FFF2-40B4-BE49-F238E27FC236}">
                  <a16:creationId xmlns:a16="http://schemas.microsoft.com/office/drawing/2014/main" id="{69F6DCC1-40F7-4290-9D3C-9B8FFB11CA42}"/>
                </a:ext>
              </a:extLst>
            </p:cNvPr>
            <p:cNvSpPr/>
            <p:nvPr/>
          </p:nvSpPr>
          <p:spPr>
            <a:xfrm>
              <a:off x="7109132"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8" name="Freihandform: Form 47">
              <a:extLst>
                <a:ext uri="{FF2B5EF4-FFF2-40B4-BE49-F238E27FC236}">
                  <a16:creationId xmlns:a16="http://schemas.microsoft.com/office/drawing/2014/main" id="{3C69051D-8C66-4C5A-97DF-7D8A226CE0F4}"/>
                </a:ext>
              </a:extLst>
            </p:cNvPr>
            <p:cNvSpPr/>
            <p:nvPr/>
          </p:nvSpPr>
          <p:spPr>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9" name="Freihandform: Form 48">
              <a:extLst>
                <a:ext uri="{FF2B5EF4-FFF2-40B4-BE49-F238E27FC236}">
                  <a16:creationId xmlns:a16="http://schemas.microsoft.com/office/drawing/2014/main" id="{B9E3EC4F-B307-41A5-A11E-882A8ED2EDA2}"/>
                </a:ext>
              </a:extLst>
            </p:cNvPr>
            <p:cNvSpPr/>
            <p:nvPr/>
          </p:nvSpPr>
          <p:spPr>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0" name="Freihandform: Form 49">
              <a:extLst>
                <a:ext uri="{FF2B5EF4-FFF2-40B4-BE49-F238E27FC236}">
                  <a16:creationId xmlns:a16="http://schemas.microsoft.com/office/drawing/2014/main" id="{F49A3432-8391-4EAD-9FF4-EB35C717F060}"/>
                </a:ext>
              </a:extLst>
            </p:cNvPr>
            <p:cNvSpPr/>
            <p:nvPr/>
          </p:nvSpPr>
          <p:spPr>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1" name="Freihandform: Form 50">
              <a:extLst>
                <a:ext uri="{FF2B5EF4-FFF2-40B4-BE49-F238E27FC236}">
                  <a16:creationId xmlns:a16="http://schemas.microsoft.com/office/drawing/2014/main" id="{AA0472C8-F9E1-4F20-A038-9D159BF91E2D}"/>
                </a:ext>
              </a:extLst>
            </p:cNvPr>
            <p:cNvSpPr/>
            <p:nvPr/>
          </p:nvSpPr>
          <p:spPr>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2" name="Freihandform: Form 51">
              <a:extLst>
                <a:ext uri="{FF2B5EF4-FFF2-40B4-BE49-F238E27FC236}">
                  <a16:creationId xmlns:a16="http://schemas.microsoft.com/office/drawing/2014/main" id="{A477CC08-3B7D-489F-922F-453948453B11}"/>
                </a:ext>
              </a:extLst>
            </p:cNvPr>
            <p:cNvSpPr/>
            <p:nvPr/>
          </p:nvSpPr>
          <p:spPr>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3" name="Freihandform: Form 52">
              <a:extLst>
                <a:ext uri="{FF2B5EF4-FFF2-40B4-BE49-F238E27FC236}">
                  <a16:creationId xmlns:a16="http://schemas.microsoft.com/office/drawing/2014/main" id="{081E0C53-0926-4311-84B2-26FDDA4D89C0}"/>
                </a:ext>
              </a:extLst>
            </p:cNvPr>
            <p:cNvSpPr/>
            <p:nvPr/>
          </p:nvSpPr>
          <p:spPr>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4" name="Freihandform: Form 53">
              <a:extLst>
                <a:ext uri="{FF2B5EF4-FFF2-40B4-BE49-F238E27FC236}">
                  <a16:creationId xmlns:a16="http://schemas.microsoft.com/office/drawing/2014/main" id="{06D9E202-C5FF-49FC-9199-03AF75B46361}"/>
                </a:ext>
              </a:extLst>
            </p:cNvPr>
            <p:cNvSpPr/>
            <p:nvPr/>
          </p:nvSpPr>
          <p:spPr>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5" name="Freihandform: Form 54">
              <a:extLst>
                <a:ext uri="{FF2B5EF4-FFF2-40B4-BE49-F238E27FC236}">
                  <a16:creationId xmlns:a16="http://schemas.microsoft.com/office/drawing/2014/main" id="{AA2F5803-DDDF-4DD3-9F07-3E4E2C19F371}"/>
                </a:ext>
              </a:extLst>
            </p:cNvPr>
            <p:cNvSpPr/>
            <p:nvPr/>
          </p:nvSpPr>
          <p:spPr>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6" name="Freihandform: Form 55">
              <a:extLst>
                <a:ext uri="{FF2B5EF4-FFF2-40B4-BE49-F238E27FC236}">
                  <a16:creationId xmlns:a16="http://schemas.microsoft.com/office/drawing/2014/main" id="{B7F29B03-B427-4B1F-B16D-E17E3C66D73E}"/>
                </a:ext>
              </a:extLst>
            </p:cNvPr>
            <p:cNvSpPr/>
            <p:nvPr/>
          </p:nvSpPr>
          <p:spPr>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7" name="Freihandform: Form 56">
              <a:extLst>
                <a:ext uri="{FF2B5EF4-FFF2-40B4-BE49-F238E27FC236}">
                  <a16:creationId xmlns:a16="http://schemas.microsoft.com/office/drawing/2014/main" id="{576F52E4-A008-4005-8BAD-482A09FA9EB5}"/>
                </a:ext>
              </a:extLst>
            </p:cNvPr>
            <p:cNvSpPr/>
            <p:nvPr/>
          </p:nvSpPr>
          <p:spPr>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8" name="Freihandform: Form 57">
              <a:extLst>
                <a:ext uri="{FF2B5EF4-FFF2-40B4-BE49-F238E27FC236}">
                  <a16:creationId xmlns:a16="http://schemas.microsoft.com/office/drawing/2014/main" id="{4E104B6B-12FD-4C69-9947-FB3CE15278EC}"/>
                </a:ext>
              </a:extLst>
            </p:cNvPr>
            <p:cNvSpPr/>
            <p:nvPr/>
          </p:nvSpPr>
          <p:spPr>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9" name="Freihandform: Form 58">
              <a:extLst>
                <a:ext uri="{FF2B5EF4-FFF2-40B4-BE49-F238E27FC236}">
                  <a16:creationId xmlns:a16="http://schemas.microsoft.com/office/drawing/2014/main" id="{8FDEB30C-4555-4C9A-A9E5-A0D2ED50E457}"/>
                </a:ext>
              </a:extLst>
            </p:cNvPr>
            <p:cNvSpPr/>
            <p:nvPr/>
          </p:nvSpPr>
          <p:spPr>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0" name="Freihandform: Form 59">
              <a:extLst>
                <a:ext uri="{FF2B5EF4-FFF2-40B4-BE49-F238E27FC236}">
                  <a16:creationId xmlns:a16="http://schemas.microsoft.com/office/drawing/2014/main" id="{C4E28B32-530A-4B2B-842E-ADB697208C2E}"/>
                </a:ext>
              </a:extLst>
            </p:cNvPr>
            <p:cNvSpPr/>
            <p:nvPr/>
          </p:nvSpPr>
          <p:spPr>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1" name="Freihandform: Form 60">
              <a:extLst>
                <a:ext uri="{FF2B5EF4-FFF2-40B4-BE49-F238E27FC236}">
                  <a16:creationId xmlns:a16="http://schemas.microsoft.com/office/drawing/2014/main" id="{C743B64B-ED7E-4D2A-B12A-ED1371B90E19}"/>
                </a:ext>
              </a:extLst>
            </p:cNvPr>
            <p:cNvSpPr/>
            <p:nvPr/>
          </p:nvSpPr>
          <p:spPr>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2" name="Freihandform: Form 61">
              <a:extLst>
                <a:ext uri="{FF2B5EF4-FFF2-40B4-BE49-F238E27FC236}">
                  <a16:creationId xmlns:a16="http://schemas.microsoft.com/office/drawing/2014/main" id="{9342623E-8B9D-48BB-B16E-61F995BC2EEB}"/>
                </a:ext>
              </a:extLst>
            </p:cNvPr>
            <p:cNvSpPr/>
            <p:nvPr/>
          </p:nvSpPr>
          <p:spPr>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3" name="Freihandform: Form 62">
              <a:extLst>
                <a:ext uri="{FF2B5EF4-FFF2-40B4-BE49-F238E27FC236}">
                  <a16:creationId xmlns:a16="http://schemas.microsoft.com/office/drawing/2014/main" id="{00D3CCC8-A440-4F78-A750-D55B06D933E3}"/>
                </a:ext>
              </a:extLst>
            </p:cNvPr>
            <p:cNvSpPr/>
            <p:nvPr/>
          </p:nvSpPr>
          <p:spPr>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4" name="Freihandform: Form 63">
              <a:extLst>
                <a:ext uri="{FF2B5EF4-FFF2-40B4-BE49-F238E27FC236}">
                  <a16:creationId xmlns:a16="http://schemas.microsoft.com/office/drawing/2014/main" id="{20AC9CEF-2FAA-4241-ABFD-6BB8A4E0B1B4}"/>
                </a:ext>
              </a:extLst>
            </p:cNvPr>
            <p:cNvSpPr/>
            <p:nvPr/>
          </p:nvSpPr>
          <p:spPr>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5" name="Freihandform: Form 64">
              <a:extLst>
                <a:ext uri="{FF2B5EF4-FFF2-40B4-BE49-F238E27FC236}">
                  <a16:creationId xmlns:a16="http://schemas.microsoft.com/office/drawing/2014/main" id="{05EB9196-D340-4C91-A405-CB6040BDF23C}"/>
                </a:ext>
              </a:extLst>
            </p:cNvPr>
            <p:cNvSpPr/>
            <p:nvPr/>
          </p:nvSpPr>
          <p:spPr>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6" name="Freihandform: Form 65">
              <a:extLst>
                <a:ext uri="{FF2B5EF4-FFF2-40B4-BE49-F238E27FC236}">
                  <a16:creationId xmlns:a16="http://schemas.microsoft.com/office/drawing/2014/main" id="{47C65373-7A5D-493E-9570-77C25D8A5A38}"/>
                </a:ext>
              </a:extLst>
            </p:cNvPr>
            <p:cNvSpPr/>
            <p:nvPr/>
          </p:nvSpPr>
          <p:spPr>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7" name="Freihandform: Form 66">
              <a:extLst>
                <a:ext uri="{FF2B5EF4-FFF2-40B4-BE49-F238E27FC236}">
                  <a16:creationId xmlns:a16="http://schemas.microsoft.com/office/drawing/2014/main" id="{E2C093CB-0D37-433D-9112-B8D44FB832CF}"/>
                </a:ext>
              </a:extLst>
            </p:cNvPr>
            <p:cNvSpPr/>
            <p:nvPr/>
          </p:nvSpPr>
          <p:spPr>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8" name="Freihandform: Form 67">
              <a:extLst>
                <a:ext uri="{FF2B5EF4-FFF2-40B4-BE49-F238E27FC236}">
                  <a16:creationId xmlns:a16="http://schemas.microsoft.com/office/drawing/2014/main" id="{CB9F545F-B056-4EB2-B974-680DCA2F17C9}"/>
                </a:ext>
              </a:extLst>
            </p:cNvPr>
            <p:cNvSpPr/>
            <p:nvPr/>
          </p:nvSpPr>
          <p:spPr>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9" name="Freihandform: Form 68">
              <a:extLst>
                <a:ext uri="{FF2B5EF4-FFF2-40B4-BE49-F238E27FC236}">
                  <a16:creationId xmlns:a16="http://schemas.microsoft.com/office/drawing/2014/main" id="{C34C831A-76DD-40A4-880A-10FCCBACCA21}"/>
                </a:ext>
              </a:extLst>
            </p:cNvPr>
            <p:cNvSpPr/>
            <p:nvPr/>
          </p:nvSpPr>
          <p:spPr>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0" name="Freihandform: Form 69">
              <a:extLst>
                <a:ext uri="{FF2B5EF4-FFF2-40B4-BE49-F238E27FC236}">
                  <a16:creationId xmlns:a16="http://schemas.microsoft.com/office/drawing/2014/main" id="{96857F5E-BE55-49E9-AD95-16E98FE8618B}"/>
                </a:ext>
              </a:extLst>
            </p:cNvPr>
            <p:cNvSpPr/>
            <p:nvPr/>
          </p:nvSpPr>
          <p:spPr>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1" name="Freihandform: Form 70">
              <a:extLst>
                <a:ext uri="{FF2B5EF4-FFF2-40B4-BE49-F238E27FC236}">
                  <a16:creationId xmlns:a16="http://schemas.microsoft.com/office/drawing/2014/main" id="{D38D83DA-AEAB-4B9C-835A-1C60DA99FE38}"/>
                </a:ext>
              </a:extLst>
            </p:cNvPr>
            <p:cNvSpPr/>
            <p:nvPr/>
          </p:nvSpPr>
          <p:spPr>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2" name="Freihandform: Form 71">
              <a:extLst>
                <a:ext uri="{FF2B5EF4-FFF2-40B4-BE49-F238E27FC236}">
                  <a16:creationId xmlns:a16="http://schemas.microsoft.com/office/drawing/2014/main" id="{F987D101-B8F3-4D3D-A94B-905E1C2C386F}"/>
                </a:ext>
              </a:extLst>
            </p:cNvPr>
            <p:cNvSpPr/>
            <p:nvPr/>
          </p:nvSpPr>
          <p:spPr>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3" name="Freihandform: Form 72">
              <a:extLst>
                <a:ext uri="{FF2B5EF4-FFF2-40B4-BE49-F238E27FC236}">
                  <a16:creationId xmlns:a16="http://schemas.microsoft.com/office/drawing/2014/main" id="{15AC97AA-D4C0-424F-93B1-8BDAA7D5CEAF}"/>
                </a:ext>
              </a:extLst>
            </p:cNvPr>
            <p:cNvSpPr/>
            <p:nvPr/>
          </p:nvSpPr>
          <p:spPr>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4" name="Freihandform: Form 73">
              <a:extLst>
                <a:ext uri="{FF2B5EF4-FFF2-40B4-BE49-F238E27FC236}">
                  <a16:creationId xmlns:a16="http://schemas.microsoft.com/office/drawing/2014/main" id="{6FF5D1B8-D6A6-4138-82E3-4606AC07AA78}"/>
                </a:ext>
              </a:extLst>
            </p:cNvPr>
            <p:cNvSpPr/>
            <p:nvPr/>
          </p:nvSpPr>
          <p:spPr>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5" name="Freihandform: Form 74">
              <a:extLst>
                <a:ext uri="{FF2B5EF4-FFF2-40B4-BE49-F238E27FC236}">
                  <a16:creationId xmlns:a16="http://schemas.microsoft.com/office/drawing/2014/main" id="{7BDE243E-D0E9-479B-ADB5-A80AFC266875}"/>
                </a:ext>
              </a:extLst>
            </p:cNvPr>
            <p:cNvSpPr/>
            <p:nvPr/>
          </p:nvSpPr>
          <p:spPr>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6" name="Freihandform: Form 75">
              <a:extLst>
                <a:ext uri="{FF2B5EF4-FFF2-40B4-BE49-F238E27FC236}">
                  <a16:creationId xmlns:a16="http://schemas.microsoft.com/office/drawing/2014/main" id="{7E91EC0D-C632-4E9F-B326-42BC458835BB}"/>
                </a:ext>
              </a:extLst>
            </p:cNvPr>
            <p:cNvSpPr/>
            <p:nvPr/>
          </p:nvSpPr>
          <p:spPr>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7" name="Freihandform: Form 76">
              <a:extLst>
                <a:ext uri="{FF2B5EF4-FFF2-40B4-BE49-F238E27FC236}">
                  <a16:creationId xmlns:a16="http://schemas.microsoft.com/office/drawing/2014/main" id="{58F21A4C-5D25-4EC0-93AA-C5540DFFB3D1}"/>
                </a:ext>
              </a:extLst>
            </p:cNvPr>
            <p:cNvSpPr/>
            <p:nvPr/>
          </p:nvSpPr>
          <p:spPr>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8" name="Freihandform: Form 77">
              <a:extLst>
                <a:ext uri="{FF2B5EF4-FFF2-40B4-BE49-F238E27FC236}">
                  <a16:creationId xmlns:a16="http://schemas.microsoft.com/office/drawing/2014/main" id="{D918B9DD-15CB-4148-B334-535C899FD8A9}"/>
                </a:ext>
              </a:extLst>
            </p:cNvPr>
            <p:cNvSpPr/>
            <p:nvPr/>
          </p:nvSpPr>
          <p:spPr>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9" name="Freihandform: Form 78">
              <a:extLst>
                <a:ext uri="{FF2B5EF4-FFF2-40B4-BE49-F238E27FC236}">
                  <a16:creationId xmlns:a16="http://schemas.microsoft.com/office/drawing/2014/main" id="{3CE00CD2-E3B7-47C6-BE39-89AC7AE8896A}"/>
                </a:ext>
              </a:extLst>
            </p:cNvPr>
            <p:cNvSpPr/>
            <p:nvPr/>
          </p:nvSpPr>
          <p:spPr>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0" name="Freihandform: Form 79">
              <a:extLst>
                <a:ext uri="{FF2B5EF4-FFF2-40B4-BE49-F238E27FC236}">
                  <a16:creationId xmlns:a16="http://schemas.microsoft.com/office/drawing/2014/main" id="{467C0764-A411-42BF-A7B1-7A05D3FAB50B}"/>
                </a:ext>
              </a:extLst>
            </p:cNvPr>
            <p:cNvSpPr/>
            <p:nvPr/>
          </p:nvSpPr>
          <p:spPr>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1" name="Freihandform: Form 80">
              <a:extLst>
                <a:ext uri="{FF2B5EF4-FFF2-40B4-BE49-F238E27FC236}">
                  <a16:creationId xmlns:a16="http://schemas.microsoft.com/office/drawing/2014/main" id="{31010905-2A84-4CB3-9FF3-FEA618F9BB46}"/>
                </a:ext>
              </a:extLst>
            </p:cNvPr>
            <p:cNvSpPr/>
            <p:nvPr/>
          </p:nvSpPr>
          <p:spPr>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2" name="Freihandform: Form 81">
              <a:extLst>
                <a:ext uri="{FF2B5EF4-FFF2-40B4-BE49-F238E27FC236}">
                  <a16:creationId xmlns:a16="http://schemas.microsoft.com/office/drawing/2014/main" id="{C7F151E9-1E68-4430-B4BD-DB8DF3F39AF8}"/>
                </a:ext>
              </a:extLst>
            </p:cNvPr>
            <p:cNvSpPr/>
            <p:nvPr/>
          </p:nvSpPr>
          <p:spPr>
            <a:xfrm>
              <a:off x="7922060" y="3285924"/>
              <a:ext cx="27126"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3" name="Freihandform: Form 82">
              <a:extLst>
                <a:ext uri="{FF2B5EF4-FFF2-40B4-BE49-F238E27FC236}">
                  <a16:creationId xmlns:a16="http://schemas.microsoft.com/office/drawing/2014/main" id="{90BB296F-5AC5-447B-AB23-60A4964F7F3D}"/>
                </a:ext>
              </a:extLst>
            </p:cNvPr>
            <p:cNvSpPr/>
            <p:nvPr/>
          </p:nvSpPr>
          <p:spPr>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4" name="Freihandform: Form 83">
              <a:extLst>
                <a:ext uri="{FF2B5EF4-FFF2-40B4-BE49-F238E27FC236}">
                  <a16:creationId xmlns:a16="http://schemas.microsoft.com/office/drawing/2014/main" id="{8F816A2C-6918-444E-8B8E-9823FBC5929C}"/>
                </a:ext>
              </a:extLst>
            </p:cNvPr>
            <p:cNvSpPr/>
            <p:nvPr/>
          </p:nvSpPr>
          <p:spPr>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5" name="Freihandform: Form 84">
              <a:extLst>
                <a:ext uri="{FF2B5EF4-FFF2-40B4-BE49-F238E27FC236}">
                  <a16:creationId xmlns:a16="http://schemas.microsoft.com/office/drawing/2014/main" id="{9563A9F6-B913-412B-9A56-8766F3C44D77}"/>
                </a:ext>
              </a:extLst>
            </p:cNvPr>
            <p:cNvSpPr/>
            <p:nvPr/>
          </p:nvSpPr>
          <p:spPr>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6" name="Freihandform: Form 85">
              <a:extLst>
                <a:ext uri="{FF2B5EF4-FFF2-40B4-BE49-F238E27FC236}">
                  <a16:creationId xmlns:a16="http://schemas.microsoft.com/office/drawing/2014/main" id="{B21E1A75-4929-42EC-BFF4-A52CC5CCE8FD}"/>
                </a:ext>
              </a:extLst>
            </p:cNvPr>
            <p:cNvSpPr/>
            <p:nvPr/>
          </p:nvSpPr>
          <p:spPr>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7" name="Freihandform: Form 86">
              <a:extLst>
                <a:ext uri="{FF2B5EF4-FFF2-40B4-BE49-F238E27FC236}">
                  <a16:creationId xmlns:a16="http://schemas.microsoft.com/office/drawing/2014/main" id="{493B0BF7-CED9-4EB8-AAE6-8174E4B0C414}"/>
                </a:ext>
              </a:extLst>
            </p:cNvPr>
            <p:cNvSpPr/>
            <p:nvPr/>
          </p:nvSpPr>
          <p:spPr>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8" name="Freihandform: Form 87">
              <a:extLst>
                <a:ext uri="{FF2B5EF4-FFF2-40B4-BE49-F238E27FC236}">
                  <a16:creationId xmlns:a16="http://schemas.microsoft.com/office/drawing/2014/main" id="{9452B7FC-6086-4E99-A922-A1B1475A1A97}"/>
                </a:ext>
              </a:extLst>
            </p:cNvPr>
            <p:cNvSpPr/>
            <p:nvPr/>
          </p:nvSpPr>
          <p:spPr>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grpSp>
      <p:sp>
        <p:nvSpPr>
          <p:cNvPr id="90" name="Textplatzhalter 2">
            <a:extLst>
              <a:ext uri="{FF2B5EF4-FFF2-40B4-BE49-F238E27FC236}">
                <a16:creationId xmlns:a16="http://schemas.microsoft.com/office/drawing/2014/main" id="{BE67BE01-1716-44D2-9DE4-C9D6BAADD4CE}"/>
              </a:ext>
            </a:extLst>
          </p:cNvPr>
          <p:cNvSpPr>
            <a:spLocks noGrp="1"/>
          </p:cNvSpPr>
          <p:nvPr>
            <p:ph type="body" sz="quarter" idx="17"/>
          </p:nvPr>
        </p:nvSpPr>
        <p:spPr>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58442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2137" userDrawn="1">
          <p15:clr>
            <a:srgbClr val="FBAE40"/>
          </p15:clr>
        </p15:guide>
        <p15:guide id="17" orient="horz" pos="381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157DC992-B6FC-463C-ABD7-140DA3C68F6A}"/>
              </a:ext>
            </a:extLst>
          </p:cNvPr>
          <p:cNvSpPr/>
          <p:nvPr userDrawn="1"/>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userDrawn="1"/>
        </p:nvSpPr>
        <p:spPr>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userDrawn="1"/>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16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lang="en-US" dirty="0"/>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‹Nr.›</a:t>
            </a:fld>
            <a:endParaRPr lang="en-US" dirty="0"/>
          </a:p>
        </p:txBody>
      </p:sp>
      <p:sp>
        <p:nvSpPr>
          <p:cNvPr id="3" name="Diagrammplatzhalter 2">
            <a:extLst>
              <a:ext uri="{FF2B5EF4-FFF2-40B4-BE49-F238E27FC236}">
                <a16:creationId xmlns:a16="http://schemas.microsoft.com/office/drawing/2014/main" id="{C8C6FEC3-173A-4AD7-A32E-C92E45208E55}"/>
              </a:ext>
            </a:extLst>
          </p:cNvPr>
          <p:cNvSpPr>
            <a:spLocks noGrp="1"/>
          </p:cNvSpPr>
          <p:nvPr>
            <p:ph type="chart" sz="quarter" idx="17"/>
          </p:nvPr>
        </p:nvSpPr>
        <p:spPr>
          <a:xfrm>
            <a:off x="4332288" y="225424"/>
            <a:ext cx="7627937" cy="6392101"/>
          </a:xfrm>
          <a:prstGeom prst="rect">
            <a:avLst/>
          </a:prstGeom>
        </p:spPr>
        <p:txBody>
          <a:bodyPr/>
          <a:lstStyle>
            <a:lvl1pPr marL="0" indent="0" algn="ctr">
              <a:buNone/>
              <a:defRPr sz="2000"/>
            </a:lvl1pPr>
          </a:lstStyle>
          <a:p>
            <a:endParaRPr lang="de-DE"/>
          </a:p>
        </p:txBody>
      </p:sp>
      <p:sp>
        <p:nvSpPr>
          <p:cNvPr id="5" name="Textplatzhalter 4">
            <a:extLst>
              <a:ext uri="{FF2B5EF4-FFF2-40B4-BE49-F238E27FC236}">
                <a16:creationId xmlns:a16="http://schemas.microsoft.com/office/drawing/2014/main" id="{7A239890-B830-4641-8A2F-F9B0B8CD12DA}"/>
              </a:ext>
            </a:extLst>
          </p:cNvPr>
          <p:cNvSpPr>
            <a:spLocks noGrp="1"/>
          </p:cNvSpPr>
          <p:nvPr>
            <p:ph type="body" sz="quarter" idx="18" hasCustomPrompt="1"/>
          </p:nvPr>
        </p:nvSpPr>
        <p:spPr>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Ergänzende Daten / Quellen / Links </a:t>
            </a:r>
          </a:p>
        </p:txBody>
      </p:sp>
    </p:spTree>
    <p:extLst>
      <p:ext uri="{BB962C8B-B14F-4D97-AF65-F5344CB8AC3E}">
        <p14:creationId xmlns:p14="http://schemas.microsoft.com/office/powerpoint/2010/main" val="1019960605"/>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2137" userDrawn="1">
          <p15:clr>
            <a:srgbClr val="FBAE40"/>
          </p15:clr>
        </p15:guide>
        <p15:guide id="17" orient="horz" pos="381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157DC992-B6FC-463C-ABD7-140DA3C68F6A}"/>
              </a:ext>
            </a:extLst>
          </p:cNvPr>
          <p:cNvSpPr/>
          <p:nvPr userDrawn="1"/>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userDrawn="1"/>
        </p:nvSpPr>
        <p:spPr>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userDrawn="1"/>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16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lang="en-US" dirty="0"/>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‹Nr.›</a:t>
            </a:fld>
            <a:endParaRPr lang="en-US" dirty="0"/>
          </a:p>
        </p:txBody>
      </p:sp>
      <p:sp>
        <p:nvSpPr>
          <p:cNvPr id="5" name="Textplatzhalter 4">
            <a:extLst>
              <a:ext uri="{FF2B5EF4-FFF2-40B4-BE49-F238E27FC236}">
                <a16:creationId xmlns:a16="http://schemas.microsoft.com/office/drawing/2014/main" id="{7A239890-B830-4641-8A2F-F9B0B8CD12DA}"/>
              </a:ext>
            </a:extLst>
          </p:cNvPr>
          <p:cNvSpPr>
            <a:spLocks noGrp="1"/>
          </p:cNvSpPr>
          <p:nvPr>
            <p:ph type="body" sz="quarter" idx="18" hasCustomPrompt="1"/>
          </p:nvPr>
        </p:nvSpPr>
        <p:spPr>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Ergänzende Daten / Quellen / Links </a:t>
            </a:r>
          </a:p>
        </p:txBody>
      </p:sp>
      <p:sp>
        <p:nvSpPr>
          <p:cNvPr id="4" name="Tabellenplatzhalter 3">
            <a:extLst>
              <a:ext uri="{FF2B5EF4-FFF2-40B4-BE49-F238E27FC236}">
                <a16:creationId xmlns:a16="http://schemas.microsoft.com/office/drawing/2014/main" id="{2CD9EB80-E913-4A9F-B406-B1359FC0506A}"/>
              </a:ext>
            </a:extLst>
          </p:cNvPr>
          <p:cNvSpPr>
            <a:spLocks noGrp="1"/>
          </p:cNvSpPr>
          <p:nvPr>
            <p:ph type="tbl" sz="quarter" idx="19"/>
          </p:nvPr>
        </p:nvSpPr>
        <p:spPr>
          <a:xfrm>
            <a:off x="4332288" y="225425"/>
            <a:ext cx="7631112" cy="6392101"/>
          </a:xfrm>
          <a:prstGeom prst="roundRect">
            <a:avLst>
              <a:gd name="adj" fmla="val 3107"/>
            </a:avLst>
          </a:prstGeom>
        </p:spPr>
        <p:txBody>
          <a:bodyPr/>
          <a:lstStyle>
            <a:lvl1pPr marL="0" indent="0" algn="ctr">
              <a:buNone/>
              <a:defRPr sz="2000"/>
            </a:lvl1pPr>
          </a:lstStyle>
          <a:p>
            <a:endParaRPr lang="de-DE"/>
          </a:p>
        </p:txBody>
      </p:sp>
    </p:spTree>
    <p:extLst>
      <p:ext uri="{BB962C8B-B14F-4D97-AF65-F5344CB8AC3E}">
        <p14:creationId xmlns:p14="http://schemas.microsoft.com/office/powerpoint/2010/main" val="556647907"/>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2137" userDrawn="1">
          <p15:clr>
            <a:srgbClr val="FBAE40"/>
          </p15:clr>
        </p15:guide>
        <p15:guide id="17" orient="horz" pos="381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90" name="!! R2">
            <a:extLst>
              <a:ext uri="{FF2B5EF4-FFF2-40B4-BE49-F238E27FC236}">
                <a16:creationId xmlns:a16="http://schemas.microsoft.com/office/drawing/2014/main" id="{E280E424-F977-4F20-88A2-6A331319C122}"/>
              </a:ext>
            </a:extLst>
          </p:cNvPr>
          <p:cNvSpPr/>
          <p:nvPr userDrawn="1"/>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userDrawn="1"/>
        </p:nvSpPr>
        <p:spPr>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userDrawn="1"/>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16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lang="en-US" dirty="0"/>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‹Nr.›</a:t>
            </a:fld>
            <a:endParaRPr lang="en-US" dirty="0"/>
          </a:p>
        </p:txBody>
      </p:sp>
      <p:sp>
        <p:nvSpPr>
          <p:cNvPr id="89" name="Bildplatzhalter 25">
            <a:extLst>
              <a:ext uri="{FF2B5EF4-FFF2-40B4-BE49-F238E27FC236}">
                <a16:creationId xmlns:a16="http://schemas.microsoft.com/office/drawing/2014/main" id="{1D9485B2-271D-4F1B-98A1-5503EAA62C61}"/>
              </a:ext>
            </a:extLst>
          </p:cNvPr>
          <p:cNvSpPr>
            <a:spLocks noGrp="1"/>
          </p:cNvSpPr>
          <p:nvPr>
            <p:ph type="pic" sz="quarter" idx="14"/>
          </p:nvPr>
        </p:nvSpPr>
        <p:spPr>
          <a:xfrm>
            <a:off x="4329875" y="225424"/>
            <a:ext cx="7629774" cy="6403975"/>
          </a:xfrm>
          <a:prstGeom prst="roundRect">
            <a:avLst>
              <a:gd name="adj" fmla="val 2777"/>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endParaRPr lang="de-DE"/>
          </a:p>
        </p:txBody>
      </p:sp>
    </p:spTree>
    <p:extLst>
      <p:ext uri="{BB962C8B-B14F-4D97-AF65-F5344CB8AC3E}">
        <p14:creationId xmlns:p14="http://schemas.microsoft.com/office/powerpoint/2010/main" val="2062652532"/>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2137" userDrawn="1">
          <p15:clr>
            <a:srgbClr val="FBAE40"/>
          </p15:clr>
        </p15:guide>
        <p15:guide id="17" orient="horz" pos="381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er Kollage (4)">
    <p:spTree>
      <p:nvGrpSpPr>
        <p:cNvPr id="1" name=""/>
        <p:cNvGrpSpPr/>
        <p:nvPr/>
      </p:nvGrpSpPr>
      <p:grpSpPr>
        <a:xfrm>
          <a:off x="0" y="0"/>
          <a:ext cx="0" cy="0"/>
          <a:chOff x="0" y="0"/>
          <a:chExt cx="0" cy="0"/>
        </a:xfrm>
      </p:grpSpPr>
      <p:sp>
        <p:nvSpPr>
          <p:cNvPr id="8" name="!! R1">
            <a:extLst>
              <a:ext uri="{FF2B5EF4-FFF2-40B4-BE49-F238E27FC236}">
                <a16:creationId xmlns:a16="http://schemas.microsoft.com/office/drawing/2014/main" id="{58182D2F-9BFD-4492-97F2-52D06D433AC7}"/>
              </a:ext>
            </a:extLst>
          </p:cNvPr>
          <p:cNvSpPr/>
          <p:nvPr userDrawn="1"/>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7" name="!! R2">
            <a:extLst>
              <a:ext uri="{FF2B5EF4-FFF2-40B4-BE49-F238E27FC236}">
                <a16:creationId xmlns:a16="http://schemas.microsoft.com/office/drawing/2014/main" id="{B007F9BC-07B5-40EA-ABB9-0EF0E291D3A7}"/>
              </a:ext>
            </a:extLst>
          </p:cNvPr>
          <p:cNvSpPr/>
          <p:nvPr userDrawn="1"/>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3" name="Flussdiagramm: Verbinder 12">
            <a:extLst>
              <a:ext uri="{FF2B5EF4-FFF2-40B4-BE49-F238E27FC236}">
                <a16:creationId xmlns:a16="http://schemas.microsoft.com/office/drawing/2014/main" id="{AC7675B8-4A6E-43B1-B92E-22736C047D76}"/>
              </a:ext>
            </a:extLst>
          </p:cNvPr>
          <p:cNvSpPr/>
          <p:nvPr userDrawn="1"/>
        </p:nvSpPr>
        <p:spPr>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userDrawn="1"/>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16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lang="en-US" dirty="0"/>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‹Nr.›</a:t>
            </a:fld>
            <a:endParaRPr lang="en-US" dirty="0"/>
          </a:p>
        </p:txBody>
      </p:sp>
      <p:sp>
        <p:nvSpPr>
          <p:cNvPr id="89" name="Bildplatzhalter 25">
            <a:extLst>
              <a:ext uri="{FF2B5EF4-FFF2-40B4-BE49-F238E27FC236}">
                <a16:creationId xmlns:a16="http://schemas.microsoft.com/office/drawing/2014/main" id="{1D9485B2-271D-4F1B-98A1-5503EAA62C61}"/>
              </a:ext>
            </a:extLst>
          </p:cNvPr>
          <p:cNvSpPr>
            <a:spLocks noGrp="1"/>
          </p:cNvSpPr>
          <p:nvPr>
            <p:ph type="pic" sz="quarter" idx="14"/>
          </p:nvPr>
        </p:nvSpPr>
        <p:spPr>
          <a:xfrm>
            <a:off x="4329875" y="3500438"/>
            <a:ext cx="3744776" cy="3364184"/>
          </a:xfrm>
          <a:prstGeom prst="round2SameRect">
            <a:avLst>
              <a:gd name="adj1" fmla="val 4630"/>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endParaRPr lang="de-DE"/>
          </a:p>
        </p:txBody>
      </p:sp>
      <p:sp>
        <p:nvSpPr>
          <p:cNvPr id="14" name="Bildplatzhalter 25">
            <a:extLst>
              <a:ext uri="{FF2B5EF4-FFF2-40B4-BE49-F238E27FC236}">
                <a16:creationId xmlns:a16="http://schemas.microsoft.com/office/drawing/2014/main" id="{945121F7-9981-4ED8-9B66-F03C50F13719}"/>
              </a:ext>
            </a:extLst>
          </p:cNvPr>
          <p:cNvSpPr>
            <a:spLocks noGrp="1"/>
          </p:cNvSpPr>
          <p:nvPr>
            <p:ph type="pic" sz="quarter" idx="17"/>
          </p:nvPr>
        </p:nvSpPr>
        <p:spPr>
          <a:xfrm>
            <a:off x="8214872" y="3114000"/>
            <a:ext cx="3744776" cy="3744000"/>
          </a:xfrm>
          <a:prstGeom prst="round2SameRect">
            <a:avLst>
              <a:gd name="adj1" fmla="val 4284"/>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endParaRPr lang="de-DE"/>
          </a:p>
        </p:txBody>
      </p:sp>
      <p:sp>
        <p:nvSpPr>
          <p:cNvPr id="20" name="Bildplatzhalter 25">
            <a:extLst>
              <a:ext uri="{FF2B5EF4-FFF2-40B4-BE49-F238E27FC236}">
                <a16:creationId xmlns:a16="http://schemas.microsoft.com/office/drawing/2014/main" id="{CB3DE752-7FF7-45DD-9435-043038BBCF58}"/>
              </a:ext>
            </a:extLst>
          </p:cNvPr>
          <p:cNvSpPr>
            <a:spLocks noGrp="1"/>
          </p:cNvSpPr>
          <p:nvPr>
            <p:ph type="pic" sz="quarter" idx="18"/>
          </p:nvPr>
        </p:nvSpPr>
        <p:spPr>
          <a:xfrm>
            <a:off x="4329875" y="225424"/>
            <a:ext cx="3744776" cy="3167063"/>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endParaRPr lang="de-DE"/>
          </a:p>
        </p:txBody>
      </p:sp>
      <p:sp>
        <p:nvSpPr>
          <p:cNvPr id="22" name="Bildplatzhalter 25">
            <a:extLst>
              <a:ext uri="{FF2B5EF4-FFF2-40B4-BE49-F238E27FC236}">
                <a16:creationId xmlns:a16="http://schemas.microsoft.com/office/drawing/2014/main" id="{053ADD20-C0FF-4039-A13A-01E667798DEE}"/>
              </a:ext>
            </a:extLst>
          </p:cNvPr>
          <p:cNvSpPr>
            <a:spLocks noGrp="1"/>
          </p:cNvSpPr>
          <p:nvPr>
            <p:ph type="pic" sz="quarter" idx="19"/>
          </p:nvPr>
        </p:nvSpPr>
        <p:spPr>
          <a:xfrm>
            <a:off x="8214872" y="225426"/>
            <a:ext cx="3744776" cy="275179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endParaRPr lang="de-DE"/>
          </a:p>
        </p:txBody>
      </p:sp>
    </p:spTree>
    <p:extLst>
      <p:ext uri="{BB962C8B-B14F-4D97-AF65-F5344CB8AC3E}">
        <p14:creationId xmlns:p14="http://schemas.microsoft.com/office/powerpoint/2010/main" val="1579289817"/>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2137" userDrawn="1">
          <p15:clr>
            <a:srgbClr val="FBAE40"/>
          </p15:clr>
        </p15:guide>
        <p15:guide id="17" orient="horz" pos="381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userDrawn="1"/>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userDrawn="1"/>
        </p:nvSpPr>
        <p:spPr>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userDrawn="1"/>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16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lang="en-US" dirty="0"/>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‹Nr.›</a:t>
            </a:fld>
            <a:endParaRPr lang="en-US" dirty="0"/>
          </a:p>
        </p:txBody>
      </p:sp>
      <p:sp>
        <p:nvSpPr>
          <p:cNvPr id="14" name="Textplatzhalter 2">
            <a:extLst>
              <a:ext uri="{FF2B5EF4-FFF2-40B4-BE49-F238E27FC236}">
                <a16:creationId xmlns:a16="http://schemas.microsoft.com/office/drawing/2014/main" id="{DB39528B-C215-4506-B699-0766965C8462}"/>
              </a:ext>
            </a:extLst>
          </p:cNvPr>
          <p:cNvSpPr>
            <a:spLocks noGrp="1"/>
          </p:cNvSpPr>
          <p:nvPr>
            <p:ph type="body" sz="quarter" idx="17" hasCustomPrompt="1"/>
          </p:nvPr>
        </p:nvSpPr>
        <p:spPr>
          <a:xfrm>
            <a:off x="4329874" y="225425"/>
            <a:ext cx="7633526" cy="6069897"/>
          </a:xfrm>
          <a:prstGeom prst="rect">
            <a:avLst/>
          </a:prstGeom>
        </p:spPr>
        <p:txBody>
          <a:bodyPr anchor="ctr"/>
          <a:lstStyle>
            <a:lvl1pPr marL="0" indent="0" algn="ctr">
              <a:buClr>
                <a:srgbClr val="F3C45E"/>
              </a:buClr>
              <a:buFont typeface="Source Sans Pro" panose="020B0503030403020204" pitchFamily="34" charset="0"/>
              <a:buNone/>
              <a:defRPr sz="5400" i="1" cap="all" baseline="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Zitat einfügen</a:t>
            </a:r>
          </a:p>
        </p:txBody>
      </p:sp>
      <p:grpSp>
        <p:nvGrpSpPr>
          <p:cNvPr id="7" name="Grafik 5">
            <a:extLst>
              <a:ext uri="{FF2B5EF4-FFF2-40B4-BE49-F238E27FC236}">
                <a16:creationId xmlns:a16="http://schemas.microsoft.com/office/drawing/2014/main" id="{03AF7D88-AD22-4DDE-8543-1FE42B8B4B57}"/>
              </a:ext>
            </a:extLst>
          </p:cNvPr>
          <p:cNvGrpSpPr/>
          <p:nvPr/>
        </p:nvGrpSpPr>
        <p:grpSpPr>
          <a:xfrm>
            <a:off x="227013" y="3512605"/>
            <a:ext cx="3889374" cy="2434383"/>
            <a:chOff x="227013" y="3512605"/>
            <a:chExt cx="3889374" cy="2434383"/>
          </a:xfrm>
          <a:solidFill>
            <a:schemeClr val="accent3"/>
          </a:solidFill>
        </p:grpSpPr>
        <p:sp>
          <p:nvSpPr>
            <p:cNvPr id="9" name="Freihandform: Form 8">
              <a:extLst>
                <a:ext uri="{FF2B5EF4-FFF2-40B4-BE49-F238E27FC236}">
                  <a16:creationId xmlns:a16="http://schemas.microsoft.com/office/drawing/2014/main" id="{8A112183-0724-4D86-A354-7F5BDF744C72}"/>
                </a:ext>
              </a:extLst>
            </p:cNvPr>
            <p:cNvSpPr/>
            <p:nvPr/>
          </p:nvSpPr>
          <p:spPr>
            <a:xfrm>
              <a:off x="227013" y="3512605"/>
              <a:ext cx="1692478" cy="2434383"/>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a:ln>
                  <a:noFill/>
                </a:ln>
                <a:solidFill>
                  <a:prstClr val="white"/>
                </a:solidFill>
                <a:effectLst/>
                <a:uLnTx/>
                <a:uFillTx/>
                <a:latin typeface="Source Sans Pro SemiBold" panose="020B0603030403020204" pitchFamily="34" charset="0"/>
              </a:endParaRPr>
            </a:p>
          </p:txBody>
        </p:sp>
        <p:sp>
          <p:nvSpPr>
            <p:cNvPr id="10" name="Freihandform: Form 9">
              <a:extLst>
                <a:ext uri="{FF2B5EF4-FFF2-40B4-BE49-F238E27FC236}">
                  <a16:creationId xmlns:a16="http://schemas.microsoft.com/office/drawing/2014/main" id="{1A40DFD3-6B3F-4561-9AAE-B2BD730B8DC7}"/>
                </a:ext>
              </a:extLst>
            </p:cNvPr>
            <p:cNvSpPr/>
            <p:nvPr/>
          </p:nvSpPr>
          <p:spPr>
            <a:xfrm>
              <a:off x="2423902" y="3512605"/>
              <a:ext cx="1692485" cy="2434383"/>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dirty="0">
                <a:ln>
                  <a:noFill/>
                </a:ln>
                <a:solidFill>
                  <a:prstClr val="white"/>
                </a:solidFill>
                <a:effectLst/>
                <a:uLnTx/>
                <a:uFillTx/>
                <a:latin typeface="Source Sans Pro SemiBold" panose="020B0603030403020204" pitchFamily="34" charset="0"/>
              </a:endParaRPr>
            </a:p>
          </p:txBody>
        </p:sp>
      </p:gr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Tree>
    <p:extLst>
      <p:ext uri="{BB962C8B-B14F-4D97-AF65-F5344CB8AC3E}">
        <p14:creationId xmlns:p14="http://schemas.microsoft.com/office/powerpoint/2010/main" val="2809555190"/>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2137" userDrawn="1">
          <p15:clr>
            <a:srgbClr val="FBAE40"/>
          </p15:clr>
        </p15:guide>
        <p15:guide id="17" orient="horz" pos="381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Slide ohne Bild">
    <p:spTree>
      <p:nvGrpSpPr>
        <p:cNvPr id="1" name=""/>
        <p:cNvGrpSpPr/>
        <p:nvPr/>
      </p:nvGrpSpPr>
      <p:grpSpPr>
        <a:xfrm>
          <a:off x="0" y="0"/>
          <a:ext cx="0" cy="0"/>
          <a:chOff x="0" y="0"/>
          <a:chExt cx="0" cy="0"/>
        </a:xfrm>
      </p:grpSpPr>
      <p:sp>
        <p:nvSpPr>
          <p:cNvPr id="2" name="Rechteck: obere Ecken abgerundet 1">
            <a:extLst>
              <a:ext uri="{FF2B5EF4-FFF2-40B4-BE49-F238E27FC236}">
                <a16:creationId xmlns:a16="http://schemas.microsoft.com/office/drawing/2014/main" id="{D3F22CD9-932B-4667-9F50-FFDA47AD468B}"/>
              </a:ext>
            </a:extLst>
          </p:cNvPr>
          <p:cNvSpPr/>
          <p:nvPr userDrawn="1"/>
        </p:nvSpPr>
        <p:spPr>
          <a:xfrm>
            <a:off x="8723497" y="6057900"/>
            <a:ext cx="3222717"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sp>
        <p:nvSpPr>
          <p:cNvPr id="4" name="!! R1">
            <a:extLst>
              <a:ext uri="{FF2B5EF4-FFF2-40B4-BE49-F238E27FC236}">
                <a16:creationId xmlns:a16="http://schemas.microsoft.com/office/drawing/2014/main" id="{8B5140CC-1978-46B4-A227-1D4B80DBFE33}"/>
              </a:ext>
            </a:extLst>
          </p:cNvPr>
          <p:cNvSpPr/>
          <p:nvPr userDrawn="1"/>
        </p:nvSpPr>
        <p:spPr>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4" name="Google Shape;24;p3">
            <a:extLst>
              <a:ext uri="{FF2B5EF4-FFF2-40B4-BE49-F238E27FC236}">
                <a16:creationId xmlns:a16="http://schemas.microsoft.com/office/drawing/2014/main" id="{0653DF9B-CAF9-420B-99B1-CC56E7788FE7}"/>
              </a:ext>
            </a:extLst>
          </p:cNvPr>
          <p:cNvSpPr txBox="1">
            <a:spLocks noGrp="1"/>
          </p:cNvSpPr>
          <p:nvPr>
            <p:ph type="dt" idx="16"/>
          </p:nvPr>
        </p:nvSpPr>
        <p:spPr>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DE" dirty="0"/>
          </a:p>
        </p:txBody>
      </p:sp>
      <p:sp>
        <p:nvSpPr>
          <p:cNvPr id="23" name="Textplatzhalter 22">
            <a:extLst>
              <a:ext uri="{FF2B5EF4-FFF2-40B4-BE49-F238E27FC236}">
                <a16:creationId xmlns:a16="http://schemas.microsoft.com/office/drawing/2014/main" id="{029574C9-265D-4A46-9EB7-96B18ADC188B}"/>
              </a:ext>
            </a:extLst>
          </p:cNvPr>
          <p:cNvSpPr>
            <a:spLocks noGrp="1"/>
          </p:cNvSpPr>
          <p:nvPr>
            <p:ph type="body" sz="quarter" idx="15" hasCustomPrompt="1"/>
          </p:nvPr>
        </p:nvSpPr>
        <p:spPr>
          <a:xfrm>
            <a:off x="458126" y="393430"/>
            <a:ext cx="2614431"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sp>
        <p:nvSpPr>
          <p:cNvPr id="21" name="Textplatzhalter 20">
            <a:extLst>
              <a:ext uri="{FF2B5EF4-FFF2-40B4-BE49-F238E27FC236}">
                <a16:creationId xmlns:a16="http://schemas.microsoft.com/office/drawing/2014/main" id="{8982F473-42F7-498F-B8AF-4108CD6E27B4}"/>
              </a:ext>
            </a:extLst>
          </p:cNvPr>
          <p:cNvSpPr>
            <a:spLocks noGrp="1"/>
          </p:cNvSpPr>
          <p:nvPr>
            <p:ph type="body" sz="quarter" idx="14" hasCustomPrompt="1"/>
          </p:nvPr>
        </p:nvSpPr>
        <p:spPr>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de-DE" dirty="0"/>
              <a:t>Headline</a:t>
            </a:r>
          </a:p>
        </p:txBody>
      </p:sp>
      <p:sp>
        <p:nvSpPr>
          <p:cNvPr id="14" name="Freihandform: Form 13">
            <a:extLst>
              <a:ext uri="{FF2B5EF4-FFF2-40B4-BE49-F238E27FC236}">
                <a16:creationId xmlns:a16="http://schemas.microsoft.com/office/drawing/2014/main" id="{EF900F06-5D6D-4F26-BD47-D84D4C531F86}"/>
              </a:ext>
            </a:extLst>
          </p:cNvPr>
          <p:cNvSpPr/>
          <p:nvPr userDrawn="1"/>
        </p:nvSpPr>
        <p:spPr>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cxnSp>
        <p:nvCxnSpPr>
          <p:cNvPr id="7" name="Gerader Verbinder 6">
            <a:extLst>
              <a:ext uri="{FF2B5EF4-FFF2-40B4-BE49-F238E27FC236}">
                <a16:creationId xmlns:a16="http://schemas.microsoft.com/office/drawing/2014/main" id="{01305239-CA48-4D66-A6F6-23755F4B936D}"/>
              </a:ext>
            </a:extLst>
          </p:cNvPr>
          <p:cNvCxnSpPr>
            <a:cxnSpLocks/>
          </p:cNvCxnSpPr>
          <p:nvPr userDrawn="1"/>
        </p:nvCxnSpPr>
        <p:spPr>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a:extLst>
              <a:ext uri="{FF2B5EF4-FFF2-40B4-BE49-F238E27FC236}">
                <a16:creationId xmlns:a16="http://schemas.microsoft.com/office/drawing/2014/main" id="{17343509-A135-47FB-A51C-001209C011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961" y="3624618"/>
            <a:ext cx="5641473" cy="2301721"/>
          </a:xfrm>
          <a:prstGeom prst="rect">
            <a:avLst/>
          </a:prstGeom>
          <a:effectLst>
            <a:outerShdw blurRad="139700" dist="25400" dir="5400000" algn="t" rotWithShape="0">
              <a:prstClr val="black">
                <a:alpha val="32000"/>
              </a:prstClr>
            </a:outerShdw>
          </a:effectLst>
        </p:spPr>
      </p:pic>
      <p:sp>
        <p:nvSpPr>
          <p:cNvPr id="17" name="Textplatzhalter 16">
            <a:extLst>
              <a:ext uri="{FF2B5EF4-FFF2-40B4-BE49-F238E27FC236}">
                <a16:creationId xmlns:a16="http://schemas.microsoft.com/office/drawing/2014/main" id="{874F7D1D-87E8-482F-ADFE-D999453B5394}"/>
              </a:ext>
            </a:extLst>
          </p:cNvPr>
          <p:cNvSpPr>
            <a:spLocks noGrp="1"/>
          </p:cNvSpPr>
          <p:nvPr>
            <p:ph type="body" sz="quarter" idx="10" hasCustomPrompt="1"/>
          </p:nvPr>
        </p:nvSpPr>
        <p:spPr>
          <a:xfrm>
            <a:off x="376030" y="6227375"/>
            <a:ext cx="5373724" cy="467770"/>
          </a:xfrm>
          <a:prstGeom prst="rect">
            <a:avLst/>
          </a:prstGeom>
        </p:spPr>
        <p:txBody>
          <a:bodyPr anchor="ctr"/>
          <a:lstStyle>
            <a:lvl1pPr marL="0" indent="0" algn="ctr">
              <a:buNone/>
              <a:defRPr sz="1800" cap="all" baseline="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Präsentationstitel</a:t>
            </a:r>
          </a:p>
        </p:txBody>
      </p:sp>
      <p:sp>
        <p:nvSpPr>
          <p:cNvPr id="13" name="Bildplatzhalter 5">
            <a:extLst>
              <a:ext uri="{FF2B5EF4-FFF2-40B4-BE49-F238E27FC236}">
                <a16:creationId xmlns:a16="http://schemas.microsoft.com/office/drawing/2014/main" id="{A9DFDB50-A0FA-4EC7-A00C-FC4BEC8DEAE3}"/>
              </a:ext>
            </a:extLst>
          </p:cNvPr>
          <p:cNvSpPr>
            <a:spLocks noGrp="1"/>
          </p:cNvSpPr>
          <p:nvPr>
            <p:ph type="pic" sz="quarter" idx="19" hasCustomPrompt="1"/>
          </p:nvPr>
        </p:nvSpPr>
        <p:spPr>
          <a:xfrm>
            <a:off x="8825163" y="6230416"/>
            <a:ext cx="1466547" cy="514354"/>
          </a:xfrm>
          <a:prstGeom prst="rect">
            <a:avLst/>
          </a:prstGeom>
        </p:spPr>
        <p:txBody>
          <a:bodyPr anchor="t"/>
          <a:lstStyle>
            <a:lvl1pPr marL="0" indent="0" algn="ctr">
              <a:buFont typeface="Arial" panose="020B0604020202020204" pitchFamily="34" charset="0"/>
              <a:buNone/>
              <a:defRPr sz="1100"/>
            </a:lvl1pPr>
          </a:lstStyle>
          <a:p>
            <a:r>
              <a:rPr lang="de-DE" dirty="0"/>
              <a:t>Logo 1</a:t>
            </a:r>
          </a:p>
        </p:txBody>
      </p:sp>
      <p:sp>
        <p:nvSpPr>
          <p:cNvPr id="15" name="Bildplatzhalter 5">
            <a:extLst>
              <a:ext uri="{FF2B5EF4-FFF2-40B4-BE49-F238E27FC236}">
                <a16:creationId xmlns:a16="http://schemas.microsoft.com/office/drawing/2014/main" id="{06303301-7ECE-4579-AA11-2176A02886CD}"/>
              </a:ext>
            </a:extLst>
          </p:cNvPr>
          <p:cNvSpPr>
            <a:spLocks noGrp="1"/>
          </p:cNvSpPr>
          <p:nvPr>
            <p:ph type="pic" sz="quarter" idx="20" hasCustomPrompt="1"/>
          </p:nvPr>
        </p:nvSpPr>
        <p:spPr>
          <a:xfrm>
            <a:off x="10378001" y="6230415"/>
            <a:ext cx="1466547" cy="514355"/>
          </a:xfrm>
          <a:prstGeom prst="rect">
            <a:avLst/>
          </a:prstGeom>
        </p:spPr>
        <p:txBody>
          <a:bodyPr anchor="t"/>
          <a:lstStyle>
            <a:lvl1pPr marL="0" indent="0" algn="ctr">
              <a:buFont typeface="Arial" panose="020B0604020202020204" pitchFamily="34" charset="0"/>
              <a:buNone/>
              <a:defRPr sz="1100"/>
            </a:lvl1pPr>
          </a:lstStyle>
          <a:p>
            <a:r>
              <a:rPr lang="de-DE" dirty="0"/>
              <a:t>Logo 2</a:t>
            </a:r>
          </a:p>
        </p:txBody>
      </p:sp>
    </p:spTree>
    <p:extLst>
      <p:ext uri="{BB962C8B-B14F-4D97-AF65-F5344CB8AC3E}">
        <p14:creationId xmlns:p14="http://schemas.microsoft.com/office/powerpoint/2010/main" val="1690718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userDrawn="1"/>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a:t>Headline</a:t>
            </a:r>
          </a:p>
        </p:txBody>
      </p:sp>
      <p:sp>
        <p:nvSpPr>
          <p:cNvPr id="13" name="Flussdiagramm: Verbinder 12">
            <a:extLst>
              <a:ext uri="{FF2B5EF4-FFF2-40B4-BE49-F238E27FC236}">
                <a16:creationId xmlns:a16="http://schemas.microsoft.com/office/drawing/2014/main" id="{AC7675B8-4A6E-43B1-B92E-22736C047D76}"/>
              </a:ext>
            </a:extLst>
          </p:cNvPr>
          <p:cNvSpPr/>
          <p:nvPr userDrawn="1"/>
        </p:nvSpPr>
        <p:spPr>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userDrawn="1"/>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16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err="1"/>
              <a:t>Subline</a:t>
            </a:r>
            <a:endParaRPr lang="de-DE"/>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‹Nr.›</a:t>
            </a:fld>
            <a:endParaRPr lang="en-US"/>
          </a:p>
        </p:txBody>
      </p:sp>
      <p:sp>
        <p:nvSpPr>
          <p:cNvPr id="14" name="Textplatzhalter 2">
            <a:extLst>
              <a:ext uri="{FF2B5EF4-FFF2-40B4-BE49-F238E27FC236}">
                <a16:creationId xmlns:a16="http://schemas.microsoft.com/office/drawing/2014/main" id="{DB39528B-C215-4506-B699-0766965C8462}"/>
              </a:ext>
            </a:extLst>
          </p:cNvPr>
          <p:cNvSpPr>
            <a:spLocks noGrp="1"/>
          </p:cNvSpPr>
          <p:nvPr>
            <p:ph type="body" sz="quarter" idx="17" hasCustomPrompt="1"/>
          </p:nvPr>
        </p:nvSpPr>
        <p:spPr>
          <a:xfrm>
            <a:off x="4329874" y="225425"/>
            <a:ext cx="7633526" cy="6069897"/>
          </a:xfrm>
          <a:prstGeom prst="rect">
            <a:avLst/>
          </a:prstGeom>
        </p:spPr>
        <p:txBody>
          <a:bodyPr anchor="ctr"/>
          <a:lstStyle>
            <a:lvl1pPr marL="0" indent="0" algn="ctr">
              <a:buClr>
                <a:srgbClr val="F3C45E"/>
              </a:buClr>
              <a:buFont typeface="Source Sans Pro" panose="020B0503030403020204" pitchFamily="34" charset="0"/>
              <a:buNone/>
              <a:defRPr sz="5400" i="1" cap="all" baseline="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a:t>Fazit einfügen</a:t>
            </a:r>
          </a:p>
        </p:txBody>
      </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a:t>Quelle einfügen</a:t>
            </a:r>
          </a:p>
        </p:txBody>
      </p:sp>
      <p:sp>
        <p:nvSpPr>
          <p:cNvPr id="6" name="Rechteck: abgerundete Ecken 5">
            <a:extLst>
              <a:ext uri="{FF2B5EF4-FFF2-40B4-BE49-F238E27FC236}">
                <a16:creationId xmlns:a16="http://schemas.microsoft.com/office/drawing/2014/main" id="{57955CDA-BEF3-466D-A85F-9599D0131870}"/>
              </a:ext>
            </a:extLst>
          </p:cNvPr>
          <p:cNvSpPr/>
          <p:nvPr userDrawn="1"/>
        </p:nvSpPr>
        <p:spPr>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a:latin typeface="+mj-lt"/>
            </a:endParaRPr>
          </a:p>
        </p:txBody>
      </p:sp>
      <p:pic>
        <p:nvPicPr>
          <p:cNvPr id="5" name="Grafik 4">
            <a:extLst>
              <a:ext uri="{FF2B5EF4-FFF2-40B4-BE49-F238E27FC236}">
                <a16:creationId xmlns:a16="http://schemas.microsoft.com/office/drawing/2014/main" id="{87BA7198-E48A-4E52-A5ED-4865BFF0E283}"/>
              </a:ext>
            </a:extLst>
          </p:cNvPr>
          <p:cNvPicPr>
            <a:picLocks noChangeAspect="1"/>
          </p:cNvPicPr>
          <p:nvPr userDrawn="1"/>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5772" t="6664" r="-4775" b="6447"/>
          <a:stretch/>
        </p:blipFill>
        <p:spPr>
          <a:xfrm>
            <a:off x="814726" y="3675126"/>
            <a:ext cx="2717197" cy="2135679"/>
          </a:xfrm>
          <a:prstGeom prst="rect">
            <a:avLst/>
          </a:prstGeom>
          <a:effectLst>
            <a:outerShdw blurRad="139700" dist="25400" dir="5400000" rotWithShape="0">
              <a:srgbClr val="000000">
                <a:alpha val="32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759881305"/>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2137" userDrawn="1">
          <p15:clr>
            <a:srgbClr val="FBAE40"/>
          </p15:clr>
        </p15:guide>
        <p15:guide id="17" orient="horz" pos="381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userDrawn="1"/>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userDrawn="1"/>
        </p:nvSpPr>
        <p:spPr>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userDrawn="1"/>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16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lang="en-US" dirty="0"/>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‹Nr.›</a:t>
            </a:fld>
            <a:endParaRPr lang="en-US" dirty="0"/>
          </a:p>
        </p:txBody>
      </p:sp>
      <p:sp>
        <p:nvSpPr>
          <p:cNvPr id="14" name="Textplatzhalter 2">
            <a:extLst>
              <a:ext uri="{FF2B5EF4-FFF2-40B4-BE49-F238E27FC236}">
                <a16:creationId xmlns:a16="http://schemas.microsoft.com/office/drawing/2014/main" id="{DB39528B-C215-4506-B699-0766965C8462}"/>
              </a:ext>
            </a:extLst>
          </p:cNvPr>
          <p:cNvSpPr>
            <a:spLocks noGrp="1"/>
          </p:cNvSpPr>
          <p:nvPr>
            <p:ph type="body" sz="quarter" idx="17" hasCustomPrompt="1"/>
          </p:nvPr>
        </p:nvSpPr>
        <p:spPr>
          <a:xfrm>
            <a:off x="4329874" y="225425"/>
            <a:ext cx="7633526" cy="6069897"/>
          </a:xfrm>
          <a:prstGeom prst="rect">
            <a:avLst/>
          </a:prstGeom>
        </p:spPr>
        <p:txBody>
          <a:bodyPr anchor="ctr"/>
          <a:lstStyle>
            <a:lvl1pPr marL="0" indent="0" algn="ctr">
              <a:buClr>
                <a:srgbClr val="F3C45E"/>
              </a:buClr>
              <a:buFont typeface="Source Sans Pro" panose="020B0503030403020204" pitchFamily="34" charset="0"/>
              <a:buNone/>
              <a:defRPr sz="5400" i="1" cap="all" baseline="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Fazit einfügen</a:t>
            </a:r>
          </a:p>
        </p:txBody>
      </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
        <p:nvSpPr>
          <p:cNvPr id="6" name="Rechteck: abgerundete Ecken 5">
            <a:extLst>
              <a:ext uri="{FF2B5EF4-FFF2-40B4-BE49-F238E27FC236}">
                <a16:creationId xmlns:a16="http://schemas.microsoft.com/office/drawing/2014/main" id="{57955CDA-BEF3-466D-A85F-9599D0131870}"/>
              </a:ext>
            </a:extLst>
          </p:cNvPr>
          <p:cNvSpPr/>
          <p:nvPr userDrawn="1"/>
        </p:nvSpPr>
        <p:spPr>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5" name="Grafik 4">
            <a:extLst>
              <a:ext uri="{FF2B5EF4-FFF2-40B4-BE49-F238E27FC236}">
                <a16:creationId xmlns:a16="http://schemas.microsoft.com/office/drawing/2014/main" id="{87BA7198-E48A-4E52-A5ED-4865BFF0E283}"/>
              </a:ext>
            </a:extLst>
          </p:cNvPr>
          <p:cNvPicPr>
            <a:picLocks noChangeAspect="1"/>
          </p:cNvPicPr>
          <p:nvPr userDrawn="1"/>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5772" t="6664" r="-4775" b="6447"/>
          <a:stretch/>
        </p:blipFill>
        <p:spPr>
          <a:xfrm>
            <a:off x="814726" y="3675126"/>
            <a:ext cx="2717197" cy="2135679"/>
          </a:xfrm>
          <a:prstGeom prst="rect">
            <a:avLst/>
          </a:prstGeom>
          <a:effectLst>
            <a:outerShdw blurRad="139700" dist="25400" dir="5400000" rotWithShape="0">
              <a:srgbClr val="000000">
                <a:alpha val="32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759881305"/>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2137" userDrawn="1">
          <p15:clr>
            <a:srgbClr val="FBAE40"/>
          </p15:clr>
        </p15:guide>
        <p15:guide id="17" orient="horz" pos="381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userDrawn="1"/>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2" y="1341438"/>
            <a:ext cx="11731048" cy="3887958"/>
          </a:xfrm>
          <a:prstGeom prst="roundRect">
            <a:avLst>
              <a:gd name="adj" fmla="val 4726"/>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lang="en-US" dirty="0"/>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‹Nr.›</a:t>
            </a:fld>
            <a:endParaRPr lang="en-US" dirty="0"/>
          </a:p>
        </p:txBody>
      </p:sp>
      <p:sp>
        <p:nvSpPr>
          <p:cNvPr id="14" name="Textplatzhalter 2">
            <a:extLst>
              <a:ext uri="{FF2B5EF4-FFF2-40B4-BE49-F238E27FC236}">
                <a16:creationId xmlns:a16="http://schemas.microsoft.com/office/drawing/2014/main" id="{DB39528B-C215-4506-B699-0766965C8462}"/>
              </a:ext>
            </a:extLst>
          </p:cNvPr>
          <p:cNvSpPr>
            <a:spLocks noGrp="1"/>
          </p:cNvSpPr>
          <p:nvPr>
            <p:ph type="body" sz="quarter" idx="17" hasCustomPrompt="1"/>
          </p:nvPr>
        </p:nvSpPr>
        <p:spPr>
          <a:xfrm>
            <a:off x="442914" y="1457001"/>
            <a:ext cx="11309944" cy="3625132"/>
          </a:xfrm>
          <a:prstGeom prst="rect">
            <a:avLst/>
          </a:prstGeom>
        </p:spPr>
        <p:txBody>
          <a:bodyPr anchor="ctr"/>
          <a:lstStyle>
            <a:lvl1pPr marL="0" indent="0" algn="ctr">
              <a:buClr>
                <a:srgbClr val="F3C45E"/>
              </a:buClr>
              <a:buFont typeface="Source Sans Pro" panose="020B0503030403020204" pitchFamily="34" charset="0"/>
              <a:buNone/>
              <a:defRPr sz="5400" i="1" cap="all" baseline="0">
                <a:solidFill>
                  <a:schemeClr val="bg1"/>
                </a:solidFill>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„Zitat einfügen“</a:t>
            </a:r>
          </a:p>
        </p:txBody>
      </p:sp>
      <p:sp>
        <p:nvSpPr>
          <p:cNvPr id="9" name="Freihandform: Form 8">
            <a:extLst>
              <a:ext uri="{FF2B5EF4-FFF2-40B4-BE49-F238E27FC236}">
                <a16:creationId xmlns:a16="http://schemas.microsoft.com/office/drawing/2014/main" id="{8A112183-0724-4D86-A354-7F5BDF744C72}"/>
              </a:ext>
            </a:extLst>
          </p:cNvPr>
          <p:cNvSpPr/>
          <p:nvPr/>
        </p:nvSpPr>
        <p:spPr>
          <a:xfrm>
            <a:off x="447810" y="975963"/>
            <a:ext cx="514047"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a:ln>
                <a:noFill/>
              </a:ln>
              <a:solidFill>
                <a:prstClr val="white"/>
              </a:solidFill>
              <a:effectLst/>
              <a:uLnTx/>
              <a:uFillTx/>
              <a:latin typeface="Source Sans Pro SemiBold" panose="020B0603030403020204" pitchFamily="34" charset="0"/>
            </a:endParaRPr>
          </a:p>
        </p:txBody>
      </p:sp>
      <p:sp>
        <p:nvSpPr>
          <p:cNvPr id="10" name="Freihandform: Form 9">
            <a:extLst>
              <a:ext uri="{FF2B5EF4-FFF2-40B4-BE49-F238E27FC236}">
                <a16:creationId xmlns:a16="http://schemas.microsoft.com/office/drawing/2014/main" id="{1A40DFD3-6B3F-4561-9AAE-B2BD730B8DC7}"/>
              </a:ext>
            </a:extLst>
          </p:cNvPr>
          <p:cNvSpPr/>
          <p:nvPr/>
        </p:nvSpPr>
        <p:spPr>
          <a:xfrm>
            <a:off x="1006155" y="975963"/>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dirty="0">
              <a:ln>
                <a:noFill/>
              </a:ln>
              <a:solidFill>
                <a:prstClr val="white"/>
              </a:solidFill>
              <a:effectLst/>
              <a:uLnTx/>
              <a:uFillTx/>
              <a:latin typeface="Source Sans Pro SemiBold" panose="020B0603030403020204" pitchFamily="34" charset="0"/>
            </a:endParaRPr>
          </a:p>
        </p:txBody>
      </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
        <p:nvSpPr>
          <p:cNvPr id="11" name="Freihandform: Form 10">
            <a:extLst>
              <a:ext uri="{FF2B5EF4-FFF2-40B4-BE49-F238E27FC236}">
                <a16:creationId xmlns:a16="http://schemas.microsoft.com/office/drawing/2014/main" id="{4D985FE1-B35D-4D38-9D1F-73A6E44BEC3B}"/>
              </a:ext>
            </a:extLst>
          </p:cNvPr>
          <p:cNvSpPr/>
          <p:nvPr userDrawn="1"/>
        </p:nvSpPr>
        <p:spPr>
          <a:xfrm rot="10800000">
            <a:off x="10684236" y="4851037"/>
            <a:ext cx="514047"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a:ln>
                <a:noFill/>
              </a:ln>
              <a:solidFill>
                <a:prstClr val="white"/>
              </a:solidFill>
              <a:effectLst/>
              <a:uLnTx/>
              <a:uFillTx/>
              <a:latin typeface="Source Sans Pro SemiBold" panose="020B0603030403020204" pitchFamily="34" charset="0"/>
            </a:endParaRPr>
          </a:p>
        </p:txBody>
      </p:sp>
      <p:sp>
        <p:nvSpPr>
          <p:cNvPr id="12" name="Freihandform: Form 11">
            <a:extLst>
              <a:ext uri="{FF2B5EF4-FFF2-40B4-BE49-F238E27FC236}">
                <a16:creationId xmlns:a16="http://schemas.microsoft.com/office/drawing/2014/main" id="{E4B102EB-5D99-42A0-9925-3167D7BD0410}"/>
              </a:ext>
            </a:extLst>
          </p:cNvPr>
          <p:cNvSpPr/>
          <p:nvPr userDrawn="1"/>
        </p:nvSpPr>
        <p:spPr>
          <a:xfrm rot="10800000">
            <a:off x="11242581" y="4851037"/>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dirty="0">
              <a:ln>
                <a:noFill/>
              </a:ln>
              <a:solidFill>
                <a:prstClr val="white"/>
              </a:solidFill>
              <a:effectLst/>
              <a:uLnTx/>
              <a:uFillTx/>
              <a:latin typeface="Source Sans Pro SemiBold" panose="020B0603030403020204" pitchFamily="34" charset="0"/>
            </a:endParaRPr>
          </a:p>
        </p:txBody>
      </p:sp>
    </p:spTree>
    <p:extLst>
      <p:ext uri="{BB962C8B-B14F-4D97-AF65-F5344CB8AC3E}">
        <p14:creationId xmlns:p14="http://schemas.microsoft.com/office/powerpoint/2010/main" val="2776842713"/>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2137" userDrawn="1">
          <p15:clr>
            <a:srgbClr val="FBAE40"/>
          </p15:clr>
        </p15:guide>
        <p15:guide id="17" orient="horz" pos="381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userDrawn="1"/>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lang="en-US" dirty="0"/>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‹Nr.›</a:t>
            </a:fld>
            <a:endParaRPr lang="en-US" dirty="0"/>
          </a:p>
        </p:txBody>
      </p:sp>
      <p:sp>
        <p:nvSpPr>
          <p:cNvPr id="11" name="!! R1">
            <a:extLst>
              <a:ext uri="{FF2B5EF4-FFF2-40B4-BE49-F238E27FC236}">
                <a16:creationId xmlns:a16="http://schemas.microsoft.com/office/drawing/2014/main" id="{97B9FF12-00D1-487C-9192-5F8AF3E5178F}"/>
              </a:ext>
            </a:extLst>
          </p:cNvPr>
          <p:cNvSpPr/>
          <p:nvPr userDrawn="1"/>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2" name="Textplatzhalter 9">
            <a:extLst>
              <a:ext uri="{FF2B5EF4-FFF2-40B4-BE49-F238E27FC236}">
                <a16:creationId xmlns:a16="http://schemas.microsoft.com/office/drawing/2014/main" id="{82067DE3-D810-4937-BB05-A67F22A33382}"/>
              </a:ext>
            </a:extLst>
          </p:cNvPr>
          <p:cNvSpPr>
            <a:spLocks noGrp="1"/>
          </p:cNvSpPr>
          <p:nvPr>
            <p:ph type="body" sz="quarter" idx="19"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Headline Team</a:t>
            </a:r>
          </a:p>
        </p:txBody>
      </p:sp>
      <p:sp>
        <p:nvSpPr>
          <p:cNvPr id="20" name="!! R1">
            <a:extLst>
              <a:ext uri="{FF2B5EF4-FFF2-40B4-BE49-F238E27FC236}">
                <a16:creationId xmlns:a16="http://schemas.microsoft.com/office/drawing/2014/main" id="{2945F39F-A6B1-479D-8D27-80E0AEA3204A}"/>
              </a:ext>
            </a:extLst>
          </p:cNvPr>
          <p:cNvSpPr/>
          <p:nvPr userDrawn="1"/>
        </p:nvSpPr>
        <p:spPr>
          <a:xfrm rot="10800000">
            <a:off x="232352" y="1449387"/>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1" name="Bildplatzhalter 25">
            <a:extLst>
              <a:ext uri="{FF2B5EF4-FFF2-40B4-BE49-F238E27FC236}">
                <a16:creationId xmlns:a16="http://schemas.microsoft.com/office/drawing/2014/main" id="{980B15DF-EC87-400C-996E-2D26C750A408}"/>
              </a:ext>
            </a:extLst>
          </p:cNvPr>
          <p:cNvSpPr>
            <a:spLocks noGrp="1"/>
          </p:cNvSpPr>
          <p:nvPr>
            <p:ph type="pic" sz="quarter" idx="21"/>
          </p:nvPr>
        </p:nvSpPr>
        <p:spPr>
          <a:xfrm>
            <a:off x="372751" y="1567289"/>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endParaRPr lang="de-DE"/>
          </a:p>
        </p:txBody>
      </p:sp>
      <p:sp>
        <p:nvSpPr>
          <p:cNvPr id="22" name="Textplatzhalter 2">
            <a:extLst>
              <a:ext uri="{FF2B5EF4-FFF2-40B4-BE49-F238E27FC236}">
                <a16:creationId xmlns:a16="http://schemas.microsoft.com/office/drawing/2014/main" id="{43C0C926-F554-45CB-86D7-6B97C5657A75}"/>
              </a:ext>
            </a:extLst>
          </p:cNvPr>
          <p:cNvSpPr>
            <a:spLocks noGrp="1"/>
          </p:cNvSpPr>
          <p:nvPr>
            <p:ph type="body" sz="quarter" idx="22" hasCustomPrompt="1"/>
          </p:nvPr>
        </p:nvSpPr>
        <p:spPr>
          <a:xfrm>
            <a:off x="372751" y="3229029"/>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23" name="!! R1">
            <a:extLst>
              <a:ext uri="{FF2B5EF4-FFF2-40B4-BE49-F238E27FC236}">
                <a16:creationId xmlns:a16="http://schemas.microsoft.com/office/drawing/2014/main" id="{A71E6296-A753-42E6-AC6E-07A036357431}"/>
              </a:ext>
            </a:extLst>
          </p:cNvPr>
          <p:cNvSpPr/>
          <p:nvPr userDrawn="1"/>
        </p:nvSpPr>
        <p:spPr>
          <a:xfrm rot="10800000">
            <a:off x="2212051"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4" name="Bildplatzhalter 25">
            <a:extLst>
              <a:ext uri="{FF2B5EF4-FFF2-40B4-BE49-F238E27FC236}">
                <a16:creationId xmlns:a16="http://schemas.microsoft.com/office/drawing/2014/main" id="{C595C560-D6BA-4F1F-9717-CA05AD130556}"/>
              </a:ext>
            </a:extLst>
          </p:cNvPr>
          <p:cNvSpPr>
            <a:spLocks noGrp="1"/>
          </p:cNvSpPr>
          <p:nvPr>
            <p:ph type="pic" sz="quarter" idx="23"/>
          </p:nvPr>
        </p:nvSpPr>
        <p:spPr>
          <a:xfrm>
            <a:off x="2352450"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endParaRPr lang="de-DE"/>
          </a:p>
        </p:txBody>
      </p:sp>
      <p:sp>
        <p:nvSpPr>
          <p:cNvPr id="25" name="Textplatzhalter 2">
            <a:extLst>
              <a:ext uri="{FF2B5EF4-FFF2-40B4-BE49-F238E27FC236}">
                <a16:creationId xmlns:a16="http://schemas.microsoft.com/office/drawing/2014/main" id="{7BB19259-6747-4450-B5D5-FE94CA7CB77B}"/>
              </a:ext>
            </a:extLst>
          </p:cNvPr>
          <p:cNvSpPr>
            <a:spLocks noGrp="1"/>
          </p:cNvSpPr>
          <p:nvPr>
            <p:ph type="body" sz="quarter" idx="24" hasCustomPrompt="1"/>
          </p:nvPr>
        </p:nvSpPr>
        <p:spPr>
          <a:xfrm>
            <a:off x="2352450"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26" name="!! R1">
            <a:extLst>
              <a:ext uri="{FF2B5EF4-FFF2-40B4-BE49-F238E27FC236}">
                <a16:creationId xmlns:a16="http://schemas.microsoft.com/office/drawing/2014/main" id="{827332E9-7FEA-4B0B-A935-A71BBEBDFF8B}"/>
              </a:ext>
            </a:extLst>
          </p:cNvPr>
          <p:cNvSpPr/>
          <p:nvPr userDrawn="1"/>
        </p:nvSpPr>
        <p:spPr>
          <a:xfrm rot="10800000">
            <a:off x="4197087" y="1449389"/>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7" name="Bildplatzhalter 25">
            <a:extLst>
              <a:ext uri="{FF2B5EF4-FFF2-40B4-BE49-F238E27FC236}">
                <a16:creationId xmlns:a16="http://schemas.microsoft.com/office/drawing/2014/main" id="{06EB6EEB-58AD-4BD7-85EF-BA3FCB50AEF5}"/>
              </a:ext>
            </a:extLst>
          </p:cNvPr>
          <p:cNvSpPr>
            <a:spLocks noGrp="1"/>
          </p:cNvSpPr>
          <p:nvPr>
            <p:ph type="pic" sz="quarter" idx="25"/>
          </p:nvPr>
        </p:nvSpPr>
        <p:spPr>
          <a:xfrm>
            <a:off x="4337486" y="1567291"/>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endParaRPr lang="de-DE"/>
          </a:p>
        </p:txBody>
      </p:sp>
      <p:sp>
        <p:nvSpPr>
          <p:cNvPr id="28" name="Textplatzhalter 2">
            <a:extLst>
              <a:ext uri="{FF2B5EF4-FFF2-40B4-BE49-F238E27FC236}">
                <a16:creationId xmlns:a16="http://schemas.microsoft.com/office/drawing/2014/main" id="{BBEBE9CA-921B-46D8-8373-3645FE909736}"/>
              </a:ext>
            </a:extLst>
          </p:cNvPr>
          <p:cNvSpPr>
            <a:spLocks noGrp="1"/>
          </p:cNvSpPr>
          <p:nvPr>
            <p:ph type="body" sz="quarter" idx="26" hasCustomPrompt="1"/>
          </p:nvPr>
        </p:nvSpPr>
        <p:spPr>
          <a:xfrm>
            <a:off x="4337486" y="3229031"/>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29" name="!! R1">
            <a:extLst>
              <a:ext uri="{FF2B5EF4-FFF2-40B4-BE49-F238E27FC236}">
                <a16:creationId xmlns:a16="http://schemas.microsoft.com/office/drawing/2014/main" id="{D12A6276-B313-43AB-87DA-509D71D2E0BD}"/>
              </a:ext>
            </a:extLst>
          </p:cNvPr>
          <p:cNvSpPr/>
          <p:nvPr userDrawn="1"/>
        </p:nvSpPr>
        <p:spPr>
          <a:xfrm rot="10800000">
            <a:off x="6181950"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2" name="Bildplatzhalter 25">
            <a:extLst>
              <a:ext uri="{FF2B5EF4-FFF2-40B4-BE49-F238E27FC236}">
                <a16:creationId xmlns:a16="http://schemas.microsoft.com/office/drawing/2014/main" id="{880BB7B3-88E3-4227-A60D-93FA94743D31}"/>
              </a:ext>
            </a:extLst>
          </p:cNvPr>
          <p:cNvSpPr>
            <a:spLocks noGrp="1"/>
          </p:cNvSpPr>
          <p:nvPr>
            <p:ph type="pic" sz="quarter" idx="27"/>
          </p:nvPr>
        </p:nvSpPr>
        <p:spPr>
          <a:xfrm>
            <a:off x="6322349"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endParaRPr lang="de-DE"/>
          </a:p>
        </p:txBody>
      </p:sp>
      <p:sp>
        <p:nvSpPr>
          <p:cNvPr id="33" name="Textplatzhalter 2">
            <a:extLst>
              <a:ext uri="{FF2B5EF4-FFF2-40B4-BE49-F238E27FC236}">
                <a16:creationId xmlns:a16="http://schemas.microsoft.com/office/drawing/2014/main" id="{00E95CE8-FC90-4AD8-9C9A-40229E666D57}"/>
              </a:ext>
            </a:extLst>
          </p:cNvPr>
          <p:cNvSpPr>
            <a:spLocks noGrp="1"/>
          </p:cNvSpPr>
          <p:nvPr>
            <p:ph type="body" sz="quarter" idx="28" hasCustomPrompt="1"/>
          </p:nvPr>
        </p:nvSpPr>
        <p:spPr>
          <a:xfrm>
            <a:off x="6322349"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34" name="!! R1">
            <a:extLst>
              <a:ext uri="{FF2B5EF4-FFF2-40B4-BE49-F238E27FC236}">
                <a16:creationId xmlns:a16="http://schemas.microsoft.com/office/drawing/2014/main" id="{E84A789E-4B7F-48F6-98B4-C186C728940D}"/>
              </a:ext>
            </a:extLst>
          </p:cNvPr>
          <p:cNvSpPr/>
          <p:nvPr userDrawn="1"/>
        </p:nvSpPr>
        <p:spPr>
          <a:xfrm rot="10800000">
            <a:off x="8151148"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5" name="Bildplatzhalter 25">
            <a:extLst>
              <a:ext uri="{FF2B5EF4-FFF2-40B4-BE49-F238E27FC236}">
                <a16:creationId xmlns:a16="http://schemas.microsoft.com/office/drawing/2014/main" id="{FCD86436-FB7A-4BF2-B326-1BEA848C5309}"/>
              </a:ext>
            </a:extLst>
          </p:cNvPr>
          <p:cNvSpPr>
            <a:spLocks noGrp="1"/>
          </p:cNvSpPr>
          <p:nvPr>
            <p:ph type="pic" sz="quarter" idx="29"/>
          </p:nvPr>
        </p:nvSpPr>
        <p:spPr>
          <a:xfrm>
            <a:off x="82915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endParaRPr lang="de-DE"/>
          </a:p>
        </p:txBody>
      </p:sp>
      <p:sp>
        <p:nvSpPr>
          <p:cNvPr id="36" name="Textplatzhalter 2">
            <a:extLst>
              <a:ext uri="{FF2B5EF4-FFF2-40B4-BE49-F238E27FC236}">
                <a16:creationId xmlns:a16="http://schemas.microsoft.com/office/drawing/2014/main" id="{B9D7E4E7-6BC8-44A0-928B-BB3B58ACAD73}"/>
              </a:ext>
            </a:extLst>
          </p:cNvPr>
          <p:cNvSpPr>
            <a:spLocks noGrp="1"/>
          </p:cNvSpPr>
          <p:nvPr>
            <p:ph type="body" sz="quarter" idx="30" hasCustomPrompt="1"/>
          </p:nvPr>
        </p:nvSpPr>
        <p:spPr>
          <a:xfrm>
            <a:off x="82915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37" name="!! R1">
            <a:extLst>
              <a:ext uri="{FF2B5EF4-FFF2-40B4-BE49-F238E27FC236}">
                <a16:creationId xmlns:a16="http://schemas.microsoft.com/office/drawing/2014/main" id="{F516A816-34D1-4317-8029-1B1439E0ED43}"/>
              </a:ext>
            </a:extLst>
          </p:cNvPr>
          <p:cNvSpPr/>
          <p:nvPr userDrawn="1"/>
        </p:nvSpPr>
        <p:spPr>
          <a:xfrm rot="10800000">
            <a:off x="10130849"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8" name="Bildplatzhalter 25">
            <a:extLst>
              <a:ext uri="{FF2B5EF4-FFF2-40B4-BE49-F238E27FC236}">
                <a16:creationId xmlns:a16="http://schemas.microsoft.com/office/drawing/2014/main" id="{D1158245-D2E4-4E6A-ABA2-9CF2C860F4DA}"/>
              </a:ext>
            </a:extLst>
          </p:cNvPr>
          <p:cNvSpPr>
            <a:spLocks noGrp="1"/>
          </p:cNvSpPr>
          <p:nvPr>
            <p:ph type="pic" sz="quarter" idx="31"/>
          </p:nvPr>
        </p:nvSpPr>
        <p:spPr>
          <a:xfrm>
            <a:off x="102712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endParaRPr lang="de-DE"/>
          </a:p>
        </p:txBody>
      </p:sp>
      <p:sp>
        <p:nvSpPr>
          <p:cNvPr id="39" name="Textplatzhalter 2">
            <a:extLst>
              <a:ext uri="{FF2B5EF4-FFF2-40B4-BE49-F238E27FC236}">
                <a16:creationId xmlns:a16="http://schemas.microsoft.com/office/drawing/2014/main" id="{40859CB7-30E8-433A-95B5-5229C0D56F00}"/>
              </a:ext>
            </a:extLst>
          </p:cNvPr>
          <p:cNvSpPr>
            <a:spLocks noGrp="1"/>
          </p:cNvSpPr>
          <p:nvPr>
            <p:ph type="body" sz="quarter" idx="32" hasCustomPrompt="1"/>
          </p:nvPr>
        </p:nvSpPr>
        <p:spPr>
          <a:xfrm>
            <a:off x="102712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Tree>
    <p:extLst>
      <p:ext uri="{BB962C8B-B14F-4D97-AF65-F5344CB8AC3E}">
        <p14:creationId xmlns:p14="http://schemas.microsoft.com/office/powerpoint/2010/main" val="1862524142"/>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913" userDrawn="1">
          <p15:clr>
            <a:srgbClr val="FBAE40"/>
          </p15:clr>
        </p15:guide>
        <p15:guide id="17" orient="horz" pos="3816" userDrawn="1">
          <p15:clr>
            <a:srgbClr val="FBAE40"/>
          </p15:clr>
        </p15:guide>
        <p15:guide id="18" orient="horz" pos="21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tro">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userDrawn="1"/>
        </p:nvSpPr>
        <p:spPr>
          <a:xfrm>
            <a:off x="442913" y="2903806"/>
            <a:ext cx="11520487"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976438" y="2965831"/>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Outro / Danksagung</a:t>
            </a:r>
          </a:p>
        </p:txBody>
      </p:sp>
      <p:sp>
        <p:nvSpPr>
          <p:cNvPr id="6" name="!! R2">
            <a:extLst>
              <a:ext uri="{FF2B5EF4-FFF2-40B4-BE49-F238E27FC236}">
                <a16:creationId xmlns:a16="http://schemas.microsoft.com/office/drawing/2014/main" id="{803CEF8A-E2B9-460C-9172-9560519DD660}"/>
              </a:ext>
            </a:extLst>
          </p:cNvPr>
          <p:cNvSpPr/>
          <p:nvPr userDrawn="1"/>
        </p:nvSpPr>
        <p:spPr>
          <a:xfrm>
            <a:off x="232352" y="6057900"/>
            <a:ext cx="1173104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Google Shape;25;p3">
            <a:extLst>
              <a:ext uri="{FF2B5EF4-FFF2-40B4-BE49-F238E27FC236}">
                <a16:creationId xmlns:a16="http://schemas.microsoft.com/office/drawing/2014/main" id="{00993113-717C-48F2-8CBF-8754E7E1AB5E}"/>
              </a:ext>
            </a:extLst>
          </p:cNvPr>
          <p:cNvSpPr txBox="1">
            <a:spLocks noGrp="1"/>
          </p:cNvSpPr>
          <p:nvPr>
            <p:ph type="ftr" idx="15"/>
          </p:nvPr>
        </p:nvSpPr>
        <p:spPr>
          <a:xfrm>
            <a:off x="4930742" y="6304890"/>
            <a:ext cx="2330516" cy="3174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lang="en-US" dirty="0"/>
          </a:p>
        </p:txBody>
      </p:sp>
      <p:sp>
        <p:nvSpPr>
          <p:cNvPr id="11" name="Google Shape;24;p3">
            <a:extLst>
              <a:ext uri="{FF2B5EF4-FFF2-40B4-BE49-F238E27FC236}">
                <a16:creationId xmlns:a16="http://schemas.microsoft.com/office/drawing/2014/main" id="{F333B1A1-FA92-4E47-AD40-7482F323FE79}"/>
              </a:ext>
            </a:extLst>
          </p:cNvPr>
          <p:cNvSpPr txBox="1">
            <a:spLocks noGrp="1"/>
          </p:cNvSpPr>
          <p:nvPr>
            <p:ph type="dt" idx="16"/>
          </p:nvPr>
        </p:nvSpPr>
        <p:spPr>
          <a:xfrm>
            <a:off x="9854629" y="6290601"/>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DE" dirty="0"/>
          </a:p>
        </p:txBody>
      </p:sp>
      <p:sp>
        <p:nvSpPr>
          <p:cNvPr id="12" name="Textplatzhalter 22">
            <a:extLst>
              <a:ext uri="{FF2B5EF4-FFF2-40B4-BE49-F238E27FC236}">
                <a16:creationId xmlns:a16="http://schemas.microsoft.com/office/drawing/2014/main" id="{AB5D45E3-F208-4DF7-A43C-6CD33275C977}"/>
              </a:ext>
            </a:extLst>
          </p:cNvPr>
          <p:cNvSpPr>
            <a:spLocks noGrp="1"/>
          </p:cNvSpPr>
          <p:nvPr>
            <p:ph type="body" sz="quarter" idx="19" hasCustomPrompt="1"/>
          </p:nvPr>
        </p:nvSpPr>
        <p:spPr>
          <a:xfrm>
            <a:off x="1200150" y="6328706"/>
            <a:ext cx="2614431"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pic>
        <p:nvPicPr>
          <p:cNvPr id="16" name="Grafik 15">
            <a:extLst>
              <a:ext uri="{FF2B5EF4-FFF2-40B4-BE49-F238E27FC236}">
                <a16:creationId xmlns:a16="http://schemas.microsoft.com/office/drawing/2014/main" id="{A082FEA6-D727-44CF-80AD-76E132C348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053552" y="363092"/>
            <a:ext cx="2084893" cy="850636"/>
          </a:xfrm>
          <a:prstGeom prst="rect">
            <a:avLst/>
          </a:prstGeom>
          <a:noFill/>
          <a:ln>
            <a:noFill/>
          </a:ln>
          <a:effectLst>
            <a:outerShdw blurRad="139700" dist="25400" dir="5400000" algn="t" rotWithShape="0">
              <a:prstClr val="black">
                <a:alpha val="32000"/>
              </a:prstClr>
            </a:outerShdw>
          </a:effectLst>
        </p:spPr>
      </p:pic>
    </p:spTree>
    <p:extLst>
      <p:ext uri="{BB962C8B-B14F-4D97-AF65-F5344CB8AC3E}">
        <p14:creationId xmlns:p14="http://schemas.microsoft.com/office/powerpoint/2010/main" val="3583242453"/>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4110"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913" userDrawn="1">
          <p15:clr>
            <a:srgbClr val="FBAE40"/>
          </p15:clr>
        </p15:guide>
        <p15:guide id="17" orient="horz" pos="3816" userDrawn="1">
          <p15:clr>
            <a:srgbClr val="FBAE40"/>
          </p15:clr>
        </p15:guide>
        <p15:guide id="18" pos="756" userDrawn="1">
          <p15:clr>
            <a:srgbClr val="FBAE40"/>
          </p15:clr>
        </p15:guide>
        <p15:guide id="19" orient="horz" pos="2160" userDrawn="1">
          <p15:clr>
            <a:srgbClr val="FBAE40"/>
          </p15:clr>
        </p15:guide>
        <p15:guide id="20" pos="692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pressum_Disclaimer">
    <p:spTree>
      <p:nvGrpSpPr>
        <p:cNvPr id="1" name=""/>
        <p:cNvGrpSpPr/>
        <p:nvPr/>
      </p:nvGrpSpPr>
      <p:grpSpPr>
        <a:xfrm>
          <a:off x="0" y="0"/>
          <a:ext cx="0" cy="0"/>
          <a:chOff x="0" y="0"/>
          <a:chExt cx="0" cy="0"/>
        </a:xfrm>
      </p:grpSpPr>
      <p:sp>
        <p:nvSpPr>
          <p:cNvPr id="113" name="!! R1">
            <a:extLst>
              <a:ext uri="{FF2B5EF4-FFF2-40B4-BE49-F238E27FC236}">
                <a16:creationId xmlns:a16="http://schemas.microsoft.com/office/drawing/2014/main" id="{C5AAE6FD-E2FE-4F89-A7F7-8E6351AAA908}"/>
              </a:ext>
            </a:extLst>
          </p:cNvPr>
          <p:cNvSpPr/>
          <p:nvPr userDrawn="1"/>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8" name="!! R2">
            <a:extLst>
              <a:ext uri="{FF2B5EF4-FFF2-40B4-BE49-F238E27FC236}">
                <a16:creationId xmlns:a16="http://schemas.microsoft.com/office/drawing/2014/main" id="{B2B0074A-CF0B-4CE6-BC4C-3F49094911B2}"/>
              </a:ext>
            </a:extLst>
          </p:cNvPr>
          <p:cNvSpPr/>
          <p:nvPr userDrawn="1"/>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val="0"/>
              </a:ext>
            </a:extLst>
          </a:blip>
          <a:srcRect l="1" r="-12999" b="-5570"/>
          <a:stretch/>
        </p:blipFill>
        <p:spPr>
          <a:xfrm>
            <a:off x="538089" y="6295322"/>
            <a:ext cx="976386" cy="372178"/>
          </a:xfrm>
          <a:prstGeom prst="rect">
            <a:avLst/>
          </a:prstGeom>
        </p:spPr>
      </p:pic>
      <p:sp>
        <p:nvSpPr>
          <p:cNvPr id="10" name="Textplatzhalter 9">
            <a:extLst>
              <a:ext uri="{FF2B5EF4-FFF2-40B4-BE49-F238E27FC236}">
                <a16:creationId xmlns:a16="http://schemas.microsoft.com/office/drawing/2014/main" id="{5DE3C8CD-3639-4066-9D7B-B5F387862FFD}"/>
              </a:ext>
            </a:extLst>
          </p:cNvPr>
          <p:cNvSpPr>
            <a:spLocks noGrp="1"/>
          </p:cNvSpPr>
          <p:nvPr>
            <p:ph type="body" sz="quarter" idx="18"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Impressum Platzhalter</a:t>
            </a:r>
          </a:p>
        </p:txBody>
      </p:sp>
      <p:sp>
        <p:nvSpPr>
          <p:cNvPr id="114" name="Textplatzhalter 2">
            <a:extLst>
              <a:ext uri="{FF2B5EF4-FFF2-40B4-BE49-F238E27FC236}">
                <a16:creationId xmlns:a16="http://schemas.microsoft.com/office/drawing/2014/main" id="{A086A379-3935-4298-944C-1F390E4A6CBE}"/>
              </a:ext>
            </a:extLst>
          </p:cNvPr>
          <p:cNvSpPr>
            <a:spLocks noGrp="1"/>
          </p:cNvSpPr>
          <p:nvPr>
            <p:ph type="body" sz="quarter" idx="17"/>
          </p:nvPr>
        </p:nvSpPr>
        <p:spPr>
          <a:xfrm>
            <a:off x="442913" y="1449388"/>
            <a:ext cx="11520487" cy="4500562"/>
          </a:xfrm>
          <a:prstGeom prst="rect">
            <a:avLst/>
          </a:prstGeom>
        </p:spPr>
        <p:txBody>
          <a:bodyPr anchor="ctr"/>
          <a:lstStyle>
            <a:lvl1pPr marL="0" indent="0">
              <a:buClr>
                <a:srgbClr val="F3C45E"/>
              </a:buClr>
              <a:buNone/>
              <a:defRPr sz="20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630918778"/>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913" userDrawn="1">
          <p15:clr>
            <a:srgbClr val="FBAE40"/>
          </p15:clr>
        </p15:guide>
        <p15:guide id="17" orient="horz" pos="3816" userDrawn="1">
          <p15:clr>
            <a:srgbClr val="FBAE40"/>
          </p15:clr>
        </p15:guide>
        <p15:guide id="18" pos="756" userDrawn="1">
          <p15:clr>
            <a:srgbClr val="FBAE40"/>
          </p15:clr>
        </p15:guide>
        <p15:guide id="19" orient="horz" pos="21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856683"/>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4" userDrawn="1">
          <p15:clr>
            <a:srgbClr val="FBAE40"/>
          </p15:clr>
        </p15:guide>
        <p15:guide id="4" pos="3552" userDrawn="1">
          <p15:clr>
            <a:srgbClr val="FBAE40"/>
          </p15:clr>
        </p15:guide>
        <p15:guide id="5" pos="4128" userDrawn="1">
          <p15:clr>
            <a:srgbClr val="FBAE40"/>
          </p15:clr>
        </p15:guide>
        <p15:guide id="6" pos="7536" userDrawn="1">
          <p15:clr>
            <a:srgbClr val="FBAE40"/>
          </p15:clr>
        </p15:guide>
        <p15:guide id="7" orient="horz" userDrawn="1">
          <p15:clr>
            <a:srgbClr val="FBAE40"/>
          </p15:clr>
        </p15:guide>
        <p15:guide id="8" orient="horz" pos="4320" userDrawn="1">
          <p15:clr>
            <a:srgbClr val="FBAE40"/>
          </p15:clr>
        </p15:guide>
        <p15:guide id="9" orient="horz" pos="144" userDrawn="1">
          <p15:clr>
            <a:srgbClr val="FBAE40"/>
          </p15:clr>
        </p15:guide>
        <p15:guide id="10" orient="horz" pos="1872" userDrawn="1">
          <p15:clr>
            <a:srgbClr val="FBAE40"/>
          </p15:clr>
        </p15:guide>
        <p15:guide id="11" orient="horz" pos="2448" userDrawn="1">
          <p15:clr>
            <a:srgbClr val="FBAE40"/>
          </p15:clr>
        </p15:guide>
        <p15:guide id="12" orient="horz" pos="4176"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userDrawn="1">
  <p:cSld name="1_Fazi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20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dirty="0"/>
              <a:t>99</a:t>
            </a:r>
            <a:endParaRPr dirty="0"/>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dirty="0"/>
              <a:t>Merke: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403975"/>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Fazit einfügen</a:t>
            </a:r>
            <a:endParaRPr/>
          </a:p>
        </p:txBody>
      </p:sp>
      <p:sp>
        <p:nvSpPr>
          <p:cNvPr id="6" name="Rechteck: abgerundete Ecken 5"/>
          <p:cNvSpPr/>
          <p:nvPr userDrawn="1"/>
        </p:nvSpPr>
        <p:spPr bwMode="auto">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pic>
        <p:nvPicPr>
          <p:cNvPr id="5" name="Grafik 4"/>
          <p:cNvPicPr>
            <a:picLocks noChangeAspect="1"/>
          </p:cNvPicPr>
          <p:nvPr userDrawn="1"/>
        </p:nvPicPr>
        <p:blipFill>
          <a:blip r:embed="rId3"/>
          <a:srcRect l="-5772" t="6664" r="-4775" b="6447"/>
          <a:stretch/>
        </p:blipFill>
        <p:spPr bwMode="auto">
          <a:xfrm>
            <a:off x="814726" y="3675126"/>
            <a:ext cx="2717197" cy="2135679"/>
          </a:xfrm>
          <a:prstGeom prst="rect">
            <a:avLst/>
          </a:prstGeom>
          <a:effectLst>
            <a:outerShdw blurRad="228600" dist="101600" dir="5400000" sx="93000" sy="93000" rotWithShape="0">
              <a:srgbClr val="000000">
                <a:alpha val="32000"/>
              </a:srgbClr>
            </a:outerShdw>
          </a:effectLst>
        </p:spPr>
      </p:pic>
    </p:spTree>
    <p:extLst>
      <p:ext uri="{BB962C8B-B14F-4D97-AF65-F5344CB8AC3E}">
        <p14:creationId xmlns:p14="http://schemas.microsoft.com/office/powerpoint/2010/main" val="676072980"/>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Cover-Slide mit Bild">
    <p:spTree>
      <p:nvGrpSpPr>
        <p:cNvPr id="1" name=""/>
        <p:cNvGrpSpPr/>
        <p:nvPr/>
      </p:nvGrpSpPr>
      <p:grpSpPr bwMode="auto">
        <a:xfrm>
          <a:off x="0" y="0"/>
          <a:ext cx="0" cy="0"/>
          <a:chOff x="0" y="0"/>
          <a:chExt cx="0" cy="0"/>
        </a:xfrm>
      </p:grpSpPr>
      <p:grpSp>
        <p:nvGrpSpPr>
          <p:cNvPr id="25" name="Gruppieren 24"/>
          <p:cNvGrpSpPr/>
          <p:nvPr userDrawn="1"/>
        </p:nvGrpSpPr>
        <p:grpSpPr bwMode="auto">
          <a:xfrm>
            <a:off x="-1" y="-9536"/>
            <a:ext cx="12192000" cy="6867536"/>
            <a:chOff x="-1" y="-9536"/>
            <a:chExt cx="12192000" cy="6858000"/>
          </a:xfrm>
        </p:grpSpPr>
        <p:pic>
          <p:nvPicPr>
            <p:cNvPr id="26" name="Grafik 25" descr="Ein Bild, das Kinderbett, Baby enthält.&#10;&#10;Automatisch generierte Beschreibung"/>
            <p:cNvPicPr>
              <a:picLocks noChangeAspect="1"/>
            </p:cNvPicPr>
            <p:nvPr/>
          </p:nvPicPr>
          <p:blipFill>
            <a:blip r:embed="rId2"/>
            <a:srcRect l="81770" t="5943" r="221" b="9870"/>
            <a:stretch/>
          </p:blipFill>
          <p:spPr bwMode="auto">
            <a:xfrm>
              <a:off x="-1" y="-9536"/>
              <a:ext cx="2200291" cy="6858000"/>
            </a:xfrm>
            <a:prstGeom prst="rect">
              <a:avLst/>
            </a:prstGeom>
          </p:spPr>
        </p:pic>
        <p:pic>
          <p:nvPicPr>
            <p:cNvPr id="27" name="Grafik 26" descr="Ein Bild, das Kinderbett, Baby enthält.&#10;&#10;Automatisch generierte Beschreibung"/>
            <p:cNvPicPr>
              <a:picLocks noChangeAspect="1"/>
            </p:cNvPicPr>
            <p:nvPr/>
          </p:nvPicPr>
          <p:blipFill>
            <a:blip r:embed="rId2"/>
            <a:srcRect l="18370" t="5943" r="222" b="9870"/>
            <a:stretch/>
          </p:blipFill>
          <p:spPr bwMode="auto">
            <a:xfrm flipH="1">
              <a:off x="2200290" y="-9536"/>
              <a:ext cx="9991709" cy="6858000"/>
            </a:xfrm>
            <a:prstGeom prst="rect">
              <a:avLst/>
            </a:prstGeom>
          </p:spPr>
        </p:pic>
      </p:grpSp>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3"/>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extLst>
      <p:ext uri="{BB962C8B-B14F-4D97-AF65-F5344CB8AC3E}">
        <p14:creationId xmlns:p14="http://schemas.microsoft.com/office/powerpoint/2010/main" val="1861284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1_Cover-Slide mit Bild">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rcRect t="1092" b="2030"/>
          <a:stretch/>
        </p:blipFill>
        <p:spPr bwMode="auto">
          <a:xfrm>
            <a:off x="5893432" y="-3"/>
            <a:ext cx="6298568" cy="6864624"/>
          </a:xfrm>
          <a:prstGeom prst="rect">
            <a:avLst/>
          </a:prstGeom>
        </p:spPr>
      </p:pic>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3"/>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extLst>
      <p:ext uri="{BB962C8B-B14F-4D97-AF65-F5344CB8AC3E}">
        <p14:creationId xmlns:p14="http://schemas.microsoft.com/office/powerpoint/2010/main" val="67948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Slide_Alternativ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2DF2865-1A71-464E-BCA4-37726E440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2030" y="4159348"/>
            <a:ext cx="3649385" cy="1650606"/>
          </a:xfrm>
          <a:prstGeom prst="rect">
            <a:avLst/>
          </a:prstGeom>
          <a:noFill/>
        </p:spPr>
      </p:pic>
      <p:sp>
        <p:nvSpPr>
          <p:cNvPr id="21" name="Textplatzhalter 20">
            <a:extLst>
              <a:ext uri="{FF2B5EF4-FFF2-40B4-BE49-F238E27FC236}">
                <a16:creationId xmlns:a16="http://schemas.microsoft.com/office/drawing/2014/main" id="{8982F473-42F7-498F-B8AF-4108CD6E27B4}"/>
              </a:ext>
            </a:extLst>
          </p:cNvPr>
          <p:cNvSpPr>
            <a:spLocks noGrp="1"/>
          </p:cNvSpPr>
          <p:nvPr>
            <p:ph type="body" sz="quarter" idx="14" hasCustomPrompt="1"/>
          </p:nvPr>
        </p:nvSpPr>
        <p:spPr>
          <a:xfrm>
            <a:off x="4792394" y="1209856"/>
            <a:ext cx="6656277" cy="1968235"/>
          </a:xfrm>
          <a:prstGeom prst="rect">
            <a:avLst/>
          </a:prstGeom>
        </p:spPr>
        <p:txBody>
          <a:bodyPr anchor="ctr"/>
          <a:lstStyle>
            <a:lvl1pPr marL="0" indent="0" algn="l">
              <a:buNone/>
              <a:defRPr>
                <a:solidFill>
                  <a:schemeClr val="tx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de-DE" dirty="0"/>
              <a:t>Headline</a:t>
            </a:r>
          </a:p>
        </p:txBody>
      </p:sp>
      <p:sp>
        <p:nvSpPr>
          <p:cNvPr id="12" name="Freihandform: Form 11">
            <a:extLst>
              <a:ext uri="{FF2B5EF4-FFF2-40B4-BE49-F238E27FC236}">
                <a16:creationId xmlns:a16="http://schemas.microsoft.com/office/drawing/2014/main" id="{80649A9F-68C5-452A-8529-530C020B471D}"/>
              </a:ext>
            </a:extLst>
          </p:cNvPr>
          <p:cNvSpPr/>
          <p:nvPr userDrawn="1"/>
        </p:nvSpPr>
        <p:spPr>
          <a:xfrm>
            <a:off x="233362" y="228599"/>
            <a:ext cx="3887788" cy="6636019"/>
          </a:xfrm>
          <a:custGeom>
            <a:avLst/>
            <a:gdLst>
              <a:gd name="connsiteX0" fmla="*/ 130358 w 3887788"/>
              <a:gd name="connsiteY0" fmla="*/ 0 h 6629400"/>
              <a:gd name="connsiteX1" fmla="*/ 3754642 w 3887788"/>
              <a:gd name="connsiteY1" fmla="*/ 0 h 6629400"/>
              <a:gd name="connsiteX2" fmla="*/ 3884999 w 3887788"/>
              <a:gd name="connsiteY2" fmla="*/ 130357 h 6629400"/>
              <a:gd name="connsiteX3" fmla="*/ 3884999 w 3887788"/>
              <a:gd name="connsiteY3" fmla="*/ 2743200 h 6629400"/>
              <a:gd name="connsiteX4" fmla="*/ 2941319 w 3887788"/>
              <a:gd name="connsiteY4" fmla="*/ 2743200 h 6629400"/>
              <a:gd name="connsiteX5" fmla="*/ 2941319 w 3887788"/>
              <a:gd name="connsiteY5" fmla="*/ 2749895 h 6629400"/>
              <a:gd name="connsiteX6" fmla="*/ 3887788 w 3887788"/>
              <a:gd name="connsiteY6" fmla="*/ 2749895 h 6629400"/>
              <a:gd name="connsiteX7" fmla="*/ 3887788 w 3887788"/>
              <a:gd name="connsiteY7" fmla="*/ 3693447 h 6629400"/>
              <a:gd name="connsiteX8" fmla="*/ 3619172 w 3887788"/>
              <a:gd name="connsiteY8" fmla="*/ 3962063 h 6629400"/>
              <a:gd name="connsiteX9" fmla="*/ 2941319 w 3887788"/>
              <a:gd name="connsiteY9" fmla="*/ 3962063 h 6629400"/>
              <a:gd name="connsiteX10" fmla="*/ 2790959 w 3887788"/>
              <a:gd name="connsiteY10" fmla="*/ 3962063 h 6629400"/>
              <a:gd name="connsiteX11" fmla="*/ 2470296 w 3887788"/>
              <a:gd name="connsiteY11" fmla="*/ 4282726 h 6629400"/>
              <a:gd name="connsiteX12" fmla="*/ 2470296 w 3887788"/>
              <a:gd name="connsiteY12" fmla="*/ 5199603 h 6629400"/>
              <a:gd name="connsiteX13" fmla="*/ 2790959 w 3887788"/>
              <a:gd name="connsiteY13" fmla="*/ 5520266 h 6629400"/>
              <a:gd name="connsiteX14" fmla="*/ 2941319 w 3887788"/>
              <a:gd name="connsiteY14" fmla="*/ 5520266 h 6629400"/>
              <a:gd name="connsiteX15" fmla="*/ 3064615 w 3887788"/>
              <a:gd name="connsiteY15" fmla="*/ 5520266 h 6629400"/>
              <a:gd name="connsiteX16" fmla="*/ 3140003 w 3887788"/>
              <a:gd name="connsiteY16" fmla="*/ 5573700 h 6629400"/>
              <a:gd name="connsiteX17" fmla="*/ 3236742 w 3887788"/>
              <a:gd name="connsiteY17" fmla="*/ 5594232 h 6629400"/>
              <a:gd name="connsiteX18" fmla="*/ 3333481 w 3887788"/>
              <a:gd name="connsiteY18" fmla="*/ 5573700 h 6629400"/>
              <a:gd name="connsiteX19" fmla="*/ 3408869 w 3887788"/>
              <a:gd name="connsiteY19" fmla="*/ 5520266 h 6629400"/>
              <a:gd name="connsiteX20" fmla="*/ 3653994 w 3887788"/>
              <a:gd name="connsiteY20" fmla="*/ 5520266 h 6629400"/>
              <a:gd name="connsiteX21" fmla="*/ 3887788 w 3887788"/>
              <a:gd name="connsiteY21" fmla="*/ 5754060 h 6629400"/>
              <a:gd name="connsiteX22" fmla="*/ 3887788 w 3887788"/>
              <a:gd name="connsiteY22" fmla="*/ 6629400 h 6629400"/>
              <a:gd name="connsiteX23" fmla="*/ 2941319 w 3887788"/>
              <a:gd name="connsiteY23" fmla="*/ 6629400 h 6629400"/>
              <a:gd name="connsiteX24" fmla="*/ 2790 w 3887788"/>
              <a:gd name="connsiteY24" fmla="*/ 6629400 h 6629400"/>
              <a:gd name="connsiteX25" fmla="*/ 0 w 3887788"/>
              <a:gd name="connsiteY25" fmla="*/ 6629400 h 6629400"/>
              <a:gd name="connsiteX26" fmla="*/ 0 w 3887788"/>
              <a:gd name="connsiteY26" fmla="*/ 2743200 h 6629400"/>
              <a:gd name="connsiteX27" fmla="*/ 1 w 3887788"/>
              <a:gd name="connsiteY27" fmla="*/ 2743200 h 6629400"/>
              <a:gd name="connsiteX28" fmla="*/ 1 w 3887788"/>
              <a:gd name="connsiteY28" fmla="*/ 130357 h 6629400"/>
              <a:gd name="connsiteX29" fmla="*/ 130358 w 3887788"/>
              <a:gd name="connsiteY29" fmla="*/ 0 h 66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87788" h="6629400">
                <a:moveTo>
                  <a:pt x="130358" y="0"/>
                </a:moveTo>
                <a:lnTo>
                  <a:pt x="3754642" y="0"/>
                </a:lnTo>
                <a:cubicBezTo>
                  <a:pt x="3826636" y="0"/>
                  <a:pt x="3884999" y="58363"/>
                  <a:pt x="3884999" y="130357"/>
                </a:cubicBezTo>
                <a:lnTo>
                  <a:pt x="3884999" y="2743200"/>
                </a:lnTo>
                <a:lnTo>
                  <a:pt x="2941319" y="2743200"/>
                </a:lnTo>
                <a:lnTo>
                  <a:pt x="2941319" y="2749895"/>
                </a:lnTo>
                <a:lnTo>
                  <a:pt x="3887788" y="2749895"/>
                </a:lnTo>
                <a:lnTo>
                  <a:pt x="3887788" y="3693447"/>
                </a:lnTo>
                <a:cubicBezTo>
                  <a:pt x="3887788" y="3841800"/>
                  <a:pt x="3767525" y="3962063"/>
                  <a:pt x="3619172" y="3962063"/>
                </a:cubicBezTo>
                <a:lnTo>
                  <a:pt x="2941319" y="3962063"/>
                </a:lnTo>
                <a:lnTo>
                  <a:pt x="2790959" y="3962063"/>
                </a:lnTo>
                <a:cubicBezTo>
                  <a:pt x="2613862" y="3962063"/>
                  <a:pt x="2470296" y="4105629"/>
                  <a:pt x="2470296" y="4282726"/>
                </a:cubicBezTo>
                <a:lnTo>
                  <a:pt x="2470296" y="5199603"/>
                </a:lnTo>
                <a:cubicBezTo>
                  <a:pt x="2470296" y="5376700"/>
                  <a:pt x="2613862" y="5520266"/>
                  <a:pt x="2790959" y="5520266"/>
                </a:cubicBezTo>
                <a:lnTo>
                  <a:pt x="2941319" y="5520266"/>
                </a:lnTo>
                <a:lnTo>
                  <a:pt x="3064615" y="5520266"/>
                </a:lnTo>
                <a:lnTo>
                  <a:pt x="3140003" y="5573700"/>
                </a:lnTo>
                <a:cubicBezTo>
                  <a:pt x="3169737" y="5586921"/>
                  <a:pt x="3202427" y="5594232"/>
                  <a:pt x="3236742" y="5594232"/>
                </a:cubicBezTo>
                <a:cubicBezTo>
                  <a:pt x="3271057" y="5594232"/>
                  <a:pt x="3303747" y="5586921"/>
                  <a:pt x="3333481" y="5573700"/>
                </a:cubicBezTo>
                <a:lnTo>
                  <a:pt x="3408869" y="5520266"/>
                </a:lnTo>
                <a:lnTo>
                  <a:pt x="3653994" y="5520266"/>
                </a:lnTo>
                <a:cubicBezTo>
                  <a:pt x="3783115" y="5520266"/>
                  <a:pt x="3887788" y="5624939"/>
                  <a:pt x="3887788" y="5754060"/>
                </a:cubicBezTo>
                <a:lnTo>
                  <a:pt x="3887788" y="6629400"/>
                </a:lnTo>
                <a:lnTo>
                  <a:pt x="2941319" y="6629400"/>
                </a:lnTo>
                <a:lnTo>
                  <a:pt x="2790" y="6629400"/>
                </a:lnTo>
                <a:lnTo>
                  <a:pt x="0" y="6629400"/>
                </a:lnTo>
                <a:lnTo>
                  <a:pt x="0" y="2743200"/>
                </a:lnTo>
                <a:lnTo>
                  <a:pt x="1" y="2743200"/>
                </a:lnTo>
                <a:lnTo>
                  <a:pt x="1" y="130357"/>
                </a:lnTo>
                <a:cubicBezTo>
                  <a:pt x="1" y="58363"/>
                  <a:pt x="58364" y="0"/>
                  <a:pt x="130358" y="0"/>
                </a:cubicBezTo>
                <a:close/>
              </a:path>
            </a:pathLst>
          </a:cu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029574C9-265D-4A46-9EB7-96B18ADC188B}"/>
              </a:ext>
            </a:extLst>
          </p:cNvPr>
          <p:cNvSpPr>
            <a:spLocks noGrp="1"/>
          </p:cNvSpPr>
          <p:nvPr>
            <p:ph type="body" sz="quarter" idx="15" hasCustomPrompt="1"/>
          </p:nvPr>
        </p:nvSpPr>
        <p:spPr>
          <a:xfrm>
            <a:off x="642424" y="419099"/>
            <a:ext cx="1920832"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sp>
        <p:nvSpPr>
          <p:cNvPr id="24" name="Google Shape;24;p3">
            <a:extLst>
              <a:ext uri="{FF2B5EF4-FFF2-40B4-BE49-F238E27FC236}">
                <a16:creationId xmlns:a16="http://schemas.microsoft.com/office/drawing/2014/main" id="{0653DF9B-CAF9-420B-99B1-CC56E7788FE7}"/>
              </a:ext>
            </a:extLst>
          </p:cNvPr>
          <p:cNvSpPr txBox="1">
            <a:spLocks noGrp="1"/>
          </p:cNvSpPr>
          <p:nvPr>
            <p:ph type="dt" idx="16"/>
          </p:nvPr>
        </p:nvSpPr>
        <p:spPr>
          <a:xfrm>
            <a:off x="2714625" y="392906"/>
            <a:ext cx="985851" cy="365125"/>
          </a:xfrm>
          <a:prstGeom prst="rect">
            <a:avLst/>
          </a:prstGeom>
        </p:spPr>
        <p:txBody>
          <a:bodyPr anchor="ctr"/>
          <a:lstStyle>
            <a:lvl1pPr algn="r">
              <a:defRPr lang="de-DE" sz="1200" smtClean="0">
                <a:solidFill>
                  <a:schemeClr val="bg1"/>
                </a:solidFill>
              </a:defRPr>
            </a:lvl1pPr>
          </a:lstStyle>
          <a:p>
            <a:pPr>
              <a:lnSpc>
                <a:spcPct val="90000"/>
              </a:lnSpc>
              <a:spcBef>
                <a:spcPts val="1000"/>
              </a:spcBef>
              <a:buFont typeface="Arial" panose="020B0604020202020204" pitchFamily="34" charset="0"/>
              <a:buNone/>
            </a:pPr>
            <a:endParaRPr lang="en-DE" dirty="0"/>
          </a:p>
        </p:txBody>
      </p:sp>
      <p:sp>
        <p:nvSpPr>
          <p:cNvPr id="15" name="Rechteck: abgerundete Ecken 14">
            <a:extLst>
              <a:ext uri="{FF2B5EF4-FFF2-40B4-BE49-F238E27FC236}">
                <a16:creationId xmlns:a16="http://schemas.microsoft.com/office/drawing/2014/main" id="{329C22B6-DC54-4678-AEB1-EECDB73CB996}"/>
              </a:ext>
            </a:extLst>
          </p:cNvPr>
          <p:cNvSpPr/>
          <p:nvPr userDrawn="1"/>
        </p:nvSpPr>
        <p:spPr>
          <a:xfrm>
            <a:off x="443823" y="1474020"/>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2B5A70"/>
              </a:solidFill>
              <a:effectLst/>
              <a:uLnTx/>
              <a:uFillTx/>
              <a:latin typeface="Source Sans Pro SemiBold" panose="020B0603030403020204" pitchFamily="34" charset="0"/>
            </a:endParaRPr>
          </a:p>
        </p:txBody>
      </p:sp>
      <p:sp>
        <p:nvSpPr>
          <p:cNvPr id="17" name="Textplatzhalter 16">
            <a:extLst>
              <a:ext uri="{FF2B5EF4-FFF2-40B4-BE49-F238E27FC236}">
                <a16:creationId xmlns:a16="http://schemas.microsoft.com/office/drawing/2014/main" id="{874F7D1D-87E8-482F-ADFE-D999453B5394}"/>
              </a:ext>
            </a:extLst>
          </p:cNvPr>
          <p:cNvSpPr>
            <a:spLocks noGrp="1"/>
          </p:cNvSpPr>
          <p:nvPr>
            <p:ph type="body" sz="quarter" idx="10" hasCustomPrompt="1"/>
          </p:nvPr>
        </p:nvSpPr>
        <p:spPr>
          <a:xfrm>
            <a:off x="743329" y="1560591"/>
            <a:ext cx="2858327" cy="467770"/>
          </a:xfrm>
          <a:prstGeom prst="rect">
            <a:avLst/>
          </a:prstGeom>
        </p:spPr>
        <p:txBody>
          <a:bodyPr lIns="36000" tIns="36000" rIns="36000" bIns="0" anchor="ctr"/>
          <a:lstStyle>
            <a:lvl1pPr marL="0" indent="0" algn="ctr">
              <a:buNone/>
              <a:defRPr sz="1800" cap="all" baseline="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Präsentationstitel</a:t>
            </a:r>
          </a:p>
        </p:txBody>
      </p:sp>
      <p:sp>
        <p:nvSpPr>
          <p:cNvPr id="18" name="Rechteck: abgerundete Ecken 17">
            <a:extLst>
              <a:ext uri="{FF2B5EF4-FFF2-40B4-BE49-F238E27FC236}">
                <a16:creationId xmlns:a16="http://schemas.microsoft.com/office/drawing/2014/main" id="{D1448847-110B-411F-B3CB-FEFB71DDDBA9}"/>
              </a:ext>
            </a:extLst>
          </p:cNvPr>
          <p:cNvSpPr/>
          <p:nvPr userDrawn="1"/>
        </p:nvSpPr>
        <p:spPr>
          <a:xfrm>
            <a:off x="443822" y="2216203"/>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2B5A70"/>
              </a:solidFill>
              <a:effectLst/>
              <a:uLnTx/>
              <a:uFillTx/>
              <a:latin typeface="Source Sans Pro SemiBold" panose="020B0603030403020204" pitchFamily="34" charset="0"/>
            </a:endParaRPr>
          </a:p>
        </p:txBody>
      </p:sp>
      <p:sp>
        <p:nvSpPr>
          <p:cNvPr id="6" name="Bildplatzhalter 5">
            <a:extLst>
              <a:ext uri="{FF2B5EF4-FFF2-40B4-BE49-F238E27FC236}">
                <a16:creationId xmlns:a16="http://schemas.microsoft.com/office/drawing/2014/main" id="{48574672-B82D-4B3A-B199-CD177B276132}"/>
              </a:ext>
            </a:extLst>
          </p:cNvPr>
          <p:cNvSpPr>
            <a:spLocks noGrp="1"/>
          </p:cNvSpPr>
          <p:nvPr>
            <p:ph type="pic" sz="quarter" idx="19" hasCustomPrompt="1"/>
          </p:nvPr>
        </p:nvSpPr>
        <p:spPr>
          <a:xfrm>
            <a:off x="743329" y="2319338"/>
            <a:ext cx="1352550" cy="400050"/>
          </a:xfrm>
          <a:prstGeom prst="rect">
            <a:avLst/>
          </a:prstGeom>
        </p:spPr>
        <p:txBody>
          <a:bodyPr anchor="t"/>
          <a:lstStyle>
            <a:lvl1pPr marL="0" indent="0" algn="ctr">
              <a:buFont typeface="Arial" panose="020B0604020202020204" pitchFamily="34" charset="0"/>
              <a:buNone/>
              <a:defRPr sz="1100"/>
            </a:lvl1pPr>
          </a:lstStyle>
          <a:p>
            <a:r>
              <a:rPr lang="de-DE" dirty="0"/>
              <a:t>Logo 1</a:t>
            </a:r>
          </a:p>
        </p:txBody>
      </p:sp>
      <p:sp>
        <p:nvSpPr>
          <p:cNvPr id="22" name="Bildplatzhalter 5">
            <a:extLst>
              <a:ext uri="{FF2B5EF4-FFF2-40B4-BE49-F238E27FC236}">
                <a16:creationId xmlns:a16="http://schemas.microsoft.com/office/drawing/2014/main" id="{8A042AA6-3C64-40FD-BDCA-B1C249F51428}"/>
              </a:ext>
            </a:extLst>
          </p:cNvPr>
          <p:cNvSpPr>
            <a:spLocks noGrp="1"/>
          </p:cNvSpPr>
          <p:nvPr>
            <p:ph type="pic" sz="quarter" idx="20" hasCustomPrompt="1"/>
          </p:nvPr>
        </p:nvSpPr>
        <p:spPr>
          <a:xfrm>
            <a:off x="2249106" y="2319338"/>
            <a:ext cx="1352550" cy="400050"/>
          </a:xfrm>
          <a:prstGeom prst="rect">
            <a:avLst/>
          </a:prstGeom>
        </p:spPr>
        <p:txBody>
          <a:bodyPr anchor="t"/>
          <a:lstStyle>
            <a:lvl1pPr marL="0" indent="0" algn="ctr">
              <a:buFont typeface="Arial" panose="020B0604020202020204" pitchFamily="34" charset="0"/>
              <a:buNone/>
              <a:defRPr sz="1100"/>
            </a:lvl1pPr>
          </a:lstStyle>
          <a:p>
            <a:r>
              <a:rPr lang="de-DE" dirty="0"/>
              <a:t>Logo 2</a:t>
            </a:r>
          </a:p>
        </p:txBody>
      </p:sp>
    </p:spTree>
    <p:extLst>
      <p:ext uri="{BB962C8B-B14F-4D97-AF65-F5344CB8AC3E}">
        <p14:creationId xmlns:p14="http://schemas.microsoft.com/office/powerpoint/2010/main" val="2328976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3_Cover-Slide mit Bild">
    <p:spTree>
      <p:nvGrpSpPr>
        <p:cNvPr id="1" name=""/>
        <p:cNvGrpSpPr/>
        <p:nvPr/>
      </p:nvGrpSpPr>
      <p:grpSpPr bwMode="auto">
        <a:xfrm>
          <a:off x="0" y="0"/>
          <a:ext cx="0" cy="0"/>
          <a:chOff x="0" y="0"/>
          <a:chExt cx="0" cy="0"/>
        </a:xfrm>
      </p:grpSpPr>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2"/>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pic>
        <p:nvPicPr>
          <p:cNvPr id="5" name="Grafik 4"/>
          <p:cNvPicPr>
            <a:picLocks noChangeAspect="1"/>
          </p:cNvPicPr>
          <p:nvPr userDrawn="1"/>
        </p:nvPicPr>
        <p:blipFill>
          <a:blip r:embed="rId3"/>
          <a:stretch/>
        </p:blipFill>
        <p:spPr bwMode="auto">
          <a:xfrm>
            <a:off x="6119206" y="6621"/>
            <a:ext cx="6096000" cy="6858000"/>
          </a:xfrm>
          <a:prstGeom prst="rect">
            <a:avLst/>
          </a:prstGeom>
        </p:spPr>
      </p:pic>
    </p:spTree>
    <p:extLst>
      <p:ext uri="{BB962C8B-B14F-4D97-AF65-F5344CB8AC3E}">
        <p14:creationId xmlns:p14="http://schemas.microsoft.com/office/powerpoint/2010/main" val="75968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2_Cover-Slide mit Bild">
    <p:spTree>
      <p:nvGrpSpPr>
        <p:cNvPr id="1" name=""/>
        <p:cNvGrpSpPr/>
        <p:nvPr/>
      </p:nvGrpSpPr>
      <p:grpSpPr bwMode="auto">
        <a:xfrm>
          <a:off x="0" y="0"/>
          <a:ext cx="0" cy="0"/>
          <a:chOff x="0" y="0"/>
          <a:chExt cx="0" cy="0"/>
        </a:xfrm>
      </p:grpSpPr>
      <p:pic>
        <p:nvPicPr>
          <p:cNvPr id="5" name="Grafik 4"/>
          <p:cNvPicPr>
            <a:picLocks noChangeAspect="1"/>
          </p:cNvPicPr>
          <p:nvPr userDrawn="1"/>
        </p:nvPicPr>
        <p:blipFill>
          <a:blip r:embed="rId2"/>
          <a:stretch/>
        </p:blipFill>
        <p:spPr bwMode="auto">
          <a:xfrm>
            <a:off x="0" y="0"/>
            <a:ext cx="12192000" cy="6858000"/>
          </a:xfrm>
          <a:prstGeom prst="rect">
            <a:avLst/>
          </a:prstGeom>
        </p:spPr>
      </p:pic>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3"/>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extLst>
      <p:ext uri="{BB962C8B-B14F-4D97-AF65-F5344CB8AC3E}">
        <p14:creationId xmlns:p14="http://schemas.microsoft.com/office/powerpoint/2010/main" val="3088723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preserve="1" userDrawn="1">
  <p:cSld name="Cover-Slide ohne Bild">
    <p:spTree>
      <p:nvGrpSpPr>
        <p:cNvPr id="1" name=""/>
        <p:cNvGrpSpPr/>
        <p:nvPr/>
      </p:nvGrpSpPr>
      <p:grpSpPr bwMode="auto">
        <a:xfrm>
          <a:off x="0" y="0"/>
          <a:ext cx="0" cy="0"/>
          <a:chOff x="0" y="0"/>
          <a:chExt cx="0" cy="0"/>
        </a:xfrm>
      </p:grpSpPr>
      <p:sp>
        <p:nvSpPr>
          <p:cNvPr id="2" name="Rechteck: obere Ecken abgerundet 1"/>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2"/>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13"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15"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extLst>
      <p:ext uri="{BB962C8B-B14F-4D97-AF65-F5344CB8AC3E}">
        <p14:creationId xmlns:p14="http://schemas.microsoft.com/office/powerpoint/2010/main" val="2968640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preserve="1" userDrawn="1">
  <p:cSld name="Cover-Slide_Alternative">
    <p:spTree>
      <p:nvGrpSpPr>
        <p:cNvPr id="1" name=""/>
        <p:cNvGrpSpPr/>
        <p:nvPr/>
      </p:nvGrpSpPr>
      <p:grpSpPr bwMode="auto">
        <a:xfrm>
          <a:off x="0" y="0"/>
          <a:ext cx="0" cy="0"/>
          <a:chOff x="0" y="0"/>
          <a:chExt cx="0" cy="0"/>
        </a:xfrm>
      </p:grpSpPr>
      <p:pic>
        <p:nvPicPr>
          <p:cNvPr id="10" name="Grafik 9"/>
          <p:cNvPicPr>
            <a:picLocks noChangeAspect="1"/>
          </p:cNvPicPr>
          <p:nvPr userDrawn="1"/>
        </p:nvPicPr>
        <p:blipFill>
          <a:blip r:embed="rId2"/>
          <a:stretch/>
        </p:blipFill>
        <p:spPr bwMode="auto">
          <a:xfrm>
            <a:off x="2632030" y="4159348"/>
            <a:ext cx="3649385" cy="1650606"/>
          </a:xfrm>
          <a:prstGeom prst="rect">
            <a:avLst/>
          </a:prstGeom>
          <a:noFill/>
        </p:spPr>
      </p:pic>
      <p:sp>
        <p:nvSpPr>
          <p:cNvPr id="21" name="Textplatzhalter 20"/>
          <p:cNvSpPr>
            <a:spLocks noGrp="1"/>
          </p:cNvSpPr>
          <p:nvPr>
            <p:ph type="body" sz="quarter" idx="14" hasCustomPrompt="1"/>
          </p:nvPr>
        </p:nvSpPr>
        <p:spPr bwMode="auto">
          <a:xfrm>
            <a:off x="4792394" y="1209856"/>
            <a:ext cx="6656277" cy="1968235"/>
          </a:xfrm>
          <a:prstGeom prst="rect">
            <a:avLst/>
          </a:prstGeom>
        </p:spPr>
        <p:txBody>
          <a:bodyPr anchor="ctr"/>
          <a:lstStyle>
            <a:lvl1pPr marL="0" indent="0" algn="l">
              <a:buNone/>
              <a:defRPr>
                <a:solidFill>
                  <a:schemeClr val="tx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2" name="Freihandform: Form 11"/>
          <p:cNvSpPr/>
          <p:nvPr userDrawn="1"/>
        </p:nvSpPr>
        <p:spPr bwMode="auto">
          <a:xfrm>
            <a:off x="233362" y="228599"/>
            <a:ext cx="3887788" cy="6636019"/>
          </a:xfrm>
          <a:custGeom>
            <a:avLst/>
            <a:gdLst>
              <a:gd name="connsiteX0" fmla="*/ 130358 w 3887788"/>
              <a:gd name="connsiteY0" fmla="*/ 0 h 6629400"/>
              <a:gd name="connsiteX1" fmla="*/ 3754642 w 3887788"/>
              <a:gd name="connsiteY1" fmla="*/ 0 h 6629400"/>
              <a:gd name="connsiteX2" fmla="*/ 3884999 w 3887788"/>
              <a:gd name="connsiteY2" fmla="*/ 130357 h 6629400"/>
              <a:gd name="connsiteX3" fmla="*/ 3884999 w 3887788"/>
              <a:gd name="connsiteY3" fmla="*/ 2743200 h 6629400"/>
              <a:gd name="connsiteX4" fmla="*/ 2941319 w 3887788"/>
              <a:gd name="connsiteY4" fmla="*/ 2743200 h 6629400"/>
              <a:gd name="connsiteX5" fmla="*/ 2941319 w 3887788"/>
              <a:gd name="connsiteY5" fmla="*/ 2749895 h 6629400"/>
              <a:gd name="connsiteX6" fmla="*/ 3887788 w 3887788"/>
              <a:gd name="connsiteY6" fmla="*/ 2749895 h 6629400"/>
              <a:gd name="connsiteX7" fmla="*/ 3887788 w 3887788"/>
              <a:gd name="connsiteY7" fmla="*/ 3693447 h 6629400"/>
              <a:gd name="connsiteX8" fmla="*/ 3619172 w 3887788"/>
              <a:gd name="connsiteY8" fmla="*/ 3962063 h 6629400"/>
              <a:gd name="connsiteX9" fmla="*/ 2941319 w 3887788"/>
              <a:gd name="connsiteY9" fmla="*/ 3962063 h 6629400"/>
              <a:gd name="connsiteX10" fmla="*/ 2790959 w 3887788"/>
              <a:gd name="connsiteY10" fmla="*/ 3962063 h 6629400"/>
              <a:gd name="connsiteX11" fmla="*/ 2470296 w 3887788"/>
              <a:gd name="connsiteY11" fmla="*/ 4282726 h 6629400"/>
              <a:gd name="connsiteX12" fmla="*/ 2470296 w 3887788"/>
              <a:gd name="connsiteY12" fmla="*/ 5199603 h 6629400"/>
              <a:gd name="connsiteX13" fmla="*/ 2790959 w 3887788"/>
              <a:gd name="connsiteY13" fmla="*/ 5520266 h 6629400"/>
              <a:gd name="connsiteX14" fmla="*/ 2941319 w 3887788"/>
              <a:gd name="connsiteY14" fmla="*/ 5520266 h 6629400"/>
              <a:gd name="connsiteX15" fmla="*/ 3064615 w 3887788"/>
              <a:gd name="connsiteY15" fmla="*/ 5520266 h 6629400"/>
              <a:gd name="connsiteX16" fmla="*/ 3140003 w 3887788"/>
              <a:gd name="connsiteY16" fmla="*/ 5573700 h 6629400"/>
              <a:gd name="connsiteX17" fmla="*/ 3236742 w 3887788"/>
              <a:gd name="connsiteY17" fmla="*/ 5594232 h 6629400"/>
              <a:gd name="connsiteX18" fmla="*/ 3333481 w 3887788"/>
              <a:gd name="connsiteY18" fmla="*/ 5573700 h 6629400"/>
              <a:gd name="connsiteX19" fmla="*/ 3408869 w 3887788"/>
              <a:gd name="connsiteY19" fmla="*/ 5520266 h 6629400"/>
              <a:gd name="connsiteX20" fmla="*/ 3653994 w 3887788"/>
              <a:gd name="connsiteY20" fmla="*/ 5520266 h 6629400"/>
              <a:gd name="connsiteX21" fmla="*/ 3887788 w 3887788"/>
              <a:gd name="connsiteY21" fmla="*/ 5754060 h 6629400"/>
              <a:gd name="connsiteX22" fmla="*/ 3887788 w 3887788"/>
              <a:gd name="connsiteY22" fmla="*/ 6629400 h 6629400"/>
              <a:gd name="connsiteX23" fmla="*/ 2941319 w 3887788"/>
              <a:gd name="connsiteY23" fmla="*/ 6629400 h 6629400"/>
              <a:gd name="connsiteX24" fmla="*/ 2790 w 3887788"/>
              <a:gd name="connsiteY24" fmla="*/ 6629400 h 6629400"/>
              <a:gd name="connsiteX25" fmla="*/ 0 w 3887788"/>
              <a:gd name="connsiteY25" fmla="*/ 6629400 h 6629400"/>
              <a:gd name="connsiteX26" fmla="*/ 0 w 3887788"/>
              <a:gd name="connsiteY26" fmla="*/ 2743200 h 6629400"/>
              <a:gd name="connsiteX27" fmla="*/ 1 w 3887788"/>
              <a:gd name="connsiteY27" fmla="*/ 2743200 h 6629400"/>
              <a:gd name="connsiteX28" fmla="*/ 1 w 3887788"/>
              <a:gd name="connsiteY28" fmla="*/ 130357 h 6629400"/>
              <a:gd name="connsiteX29" fmla="*/ 130358 w 3887788"/>
              <a:gd name="connsiteY29" fmla="*/ 0 h 66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87788" h="6629400" extrusionOk="0">
                <a:moveTo>
                  <a:pt x="130358" y="0"/>
                </a:moveTo>
                <a:lnTo>
                  <a:pt x="3754642" y="0"/>
                </a:lnTo>
                <a:cubicBezTo>
                  <a:pt x="3826636" y="0"/>
                  <a:pt x="3884999" y="58363"/>
                  <a:pt x="3884999" y="130357"/>
                </a:cubicBezTo>
                <a:lnTo>
                  <a:pt x="3884999" y="2743200"/>
                </a:lnTo>
                <a:lnTo>
                  <a:pt x="2941319" y="2743200"/>
                </a:lnTo>
                <a:lnTo>
                  <a:pt x="2941319" y="2749895"/>
                </a:lnTo>
                <a:lnTo>
                  <a:pt x="3887788" y="2749895"/>
                </a:lnTo>
                <a:lnTo>
                  <a:pt x="3887788" y="3693447"/>
                </a:lnTo>
                <a:cubicBezTo>
                  <a:pt x="3887788" y="3841800"/>
                  <a:pt x="3767525" y="3962063"/>
                  <a:pt x="3619172" y="3962063"/>
                </a:cubicBezTo>
                <a:lnTo>
                  <a:pt x="2941319" y="3962063"/>
                </a:lnTo>
                <a:lnTo>
                  <a:pt x="2790959" y="3962063"/>
                </a:lnTo>
                <a:cubicBezTo>
                  <a:pt x="2613862" y="3962063"/>
                  <a:pt x="2470296" y="4105629"/>
                  <a:pt x="2470296" y="4282726"/>
                </a:cubicBezTo>
                <a:lnTo>
                  <a:pt x="2470296" y="5199603"/>
                </a:lnTo>
                <a:cubicBezTo>
                  <a:pt x="2470296" y="5376700"/>
                  <a:pt x="2613862" y="5520266"/>
                  <a:pt x="2790959" y="5520266"/>
                </a:cubicBezTo>
                <a:lnTo>
                  <a:pt x="2941319" y="5520266"/>
                </a:lnTo>
                <a:lnTo>
                  <a:pt x="3064615" y="5520266"/>
                </a:lnTo>
                <a:lnTo>
                  <a:pt x="3140003" y="5573700"/>
                </a:lnTo>
                <a:cubicBezTo>
                  <a:pt x="3169737" y="5586921"/>
                  <a:pt x="3202427" y="5594232"/>
                  <a:pt x="3236742" y="5594232"/>
                </a:cubicBezTo>
                <a:cubicBezTo>
                  <a:pt x="3271057" y="5594232"/>
                  <a:pt x="3303747" y="5586921"/>
                  <a:pt x="3333481" y="5573700"/>
                </a:cubicBezTo>
                <a:lnTo>
                  <a:pt x="3408869" y="5520266"/>
                </a:lnTo>
                <a:lnTo>
                  <a:pt x="3653994" y="5520266"/>
                </a:lnTo>
                <a:cubicBezTo>
                  <a:pt x="3783115" y="5520266"/>
                  <a:pt x="3887788" y="5624939"/>
                  <a:pt x="3887788" y="5754060"/>
                </a:cubicBezTo>
                <a:lnTo>
                  <a:pt x="3887788" y="6629400"/>
                </a:lnTo>
                <a:lnTo>
                  <a:pt x="2941319" y="6629400"/>
                </a:lnTo>
                <a:lnTo>
                  <a:pt x="2790" y="6629400"/>
                </a:lnTo>
                <a:lnTo>
                  <a:pt x="0" y="6629400"/>
                </a:lnTo>
                <a:lnTo>
                  <a:pt x="0" y="2743200"/>
                </a:lnTo>
                <a:lnTo>
                  <a:pt x="1" y="2743200"/>
                </a:lnTo>
                <a:lnTo>
                  <a:pt x="1" y="130357"/>
                </a:lnTo>
                <a:cubicBezTo>
                  <a:pt x="1" y="58363"/>
                  <a:pt x="58364" y="0"/>
                  <a:pt x="130358" y="0"/>
                </a:cubicBezTo>
                <a:close/>
              </a:path>
            </a:pathLst>
          </a:cu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5" hasCustomPrompt="1"/>
          </p:nvPr>
        </p:nvSpPr>
        <p:spPr bwMode="auto">
          <a:xfrm>
            <a:off x="642424" y="419099"/>
            <a:ext cx="1920832"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4" name="Google Shape;24;p3"/>
          <p:cNvSpPr txBox="1">
            <a:spLocks noGrp="1"/>
          </p:cNvSpPr>
          <p:nvPr>
            <p:ph type="dt" idx="16"/>
          </p:nvPr>
        </p:nvSpPr>
        <p:spPr bwMode="auto">
          <a:xfrm>
            <a:off x="2714625" y="392905"/>
            <a:ext cx="985851" cy="365125"/>
          </a:xfrm>
          <a:prstGeom prst="rect">
            <a:avLst/>
          </a:prstGeom>
        </p:spPr>
        <p:txBody>
          <a:bodyPr anchor="ctr"/>
          <a:lstStyle>
            <a:lvl1pPr algn="r">
              <a:defRPr lang="de-DE" sz="1200">
                <a:solidFill>
                  <a:schemeClr val="bg1"/>
                </a:solidFill>
              </a:defRPr>
            </a:lvl1pPr>
          </a:lstStyle>
          <a:p>
            <a:pPr>
              <a:lnSpc>
                <a:spcPct val="90000"/>
              </a:lnSpc>
              <a:spcBef>
                <a:spcPts val="1000"/>
              </a:spcBef>
              <a:buFont typeface="Arial"/>
              <a:buNone/>
              <a:defRPr/>
            </a:pPr>
            <a:endParaRPr/>
          </a:p>
        </p:txBody>
      </p:sp>
      <p:sp>
        <p:nvSpPr>
          <p:cNvPr id="15" name="Rechteck: abgerundete Ecken 14"/>
          <p:cNvSpPr/>
          <p:nvPr userDrawn="1"/>
        </p:nvSpPr>
        <p:spPr bwMode="auto">
          <a:xfrm>
            <a:off x="443823" y="1474020"/>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a:lnSpc>
                <a:spcPct val="100000"/>
              </a:lnSpc>
              <a:spcBef>
                <a:spcPts val="0"/>
              </a:spcBef>
              <a:spcAft>
                <a:spcPts val="0"/>
              </a:spcAft>
              <a:buClrTx/>
              <a:buSzTx/>
              <a:buFontTx/>
              <a:buNone/>
              <a:defRPr/>
            </a:pPr>
            <a:endParaRPr lang="de-DE" sz="2000" b="0" i="0" u="none" strike="noStrike" cap="none" spc="0">
              <a:ln>
                <a:noFill/>
              </a:ln>
              <a:solidFill>
                <a:srgbClr val="2B5A70"/>
              </a:solidFill>
              <a:latin typeface="Source Sans Pro SemiBold"/>
            </a:endParaRPr>
          </a:p>
        </p:txBody>
      </p:sp>
      <p:sp>
        <p:nvSpPr>
          <p:cNvPr id="17" name="Textplatzhalter 16"/>
          <p:cNvSpPr>
            <a:spLocks noGrp="1"/>
          </p:cNvSpPr>
          <p:nvPr>
            <p:ph type="body" sz="quarter" idx="10" hasCustomPrompt="1"/>
          </p:nvPr>
        </p:nvSpPr>
        <p:spPr bwMode="auto">
          <a:xfrm>
            <a:off x="743329" y="1560591"/>
            <a:ext cx="2858327" cy="467770"/>
          </a:xfrm>
          <a:prstGeom prst="rect">
            <a:avLst/>
          </a:prstGeom>
        </p:spPr>
        <p:txBody>
          <a:bodyPr lIns="36000" tIns="36000" rIns="36000" bIns="0" anchor="ctr"/>
          <a:lstStyle>
            <a:lvl1pPr marL="0" indent="0" algn="ctr">
              <a:buNone/>
              <a:defRPr sz="1800" cap="all">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18" name="Rechteck: abgerundete Ecken 17"/>
          <p:cNvSpPr/>
          <p:nvPr userDrawn="1"/>
        </p:nvSpPr>
        <p:spPr bwMode="auto">
          <a:xfrm>
            <a:off x="443822" y="2216203"/>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a:lnSpc>
                <a:spcPct val="100000"/>
              </a:lnSpc>
              <a:spcBef>
                <a:spcPts val="0"/>
              </a:spcBef>
              <a:spcAft>
                <a:spcPts val="0"/>
              </a:spcAft>
              <a:buClrTx/>
              <a:buSzTx/>
              <a:buFontTx/>
              <a:buNone/>
              <a:defRPr/>
            </a:pPr>
            <a:endParaRPr lang="de-DE" sz="2000" b="0" i="0" u="none" strike="noStrike" cap="none" spc="0">
              <a:ln>
                <a:noFill/>
              </a:ln>
              <a:solidFill>
                <a:srgbClr val="2B5A70"/>
              </a:solidFill>
              <a:latin typeface="Source Sans Pro SemiBold"/>
            </a:endParaRPr>
          </a:p>
        </p:txBody>
      </p:sp>
      <p:sp>
        <p:nvSpPr>
          <p:cNvPr id="6" name="Bildplatzhalter 5"/>
          <p:cNvSpPr>
            <a:spLocks noGrp="1"/>
          </p:cNvSpPr>
          <p:nvPr>
            <p:ph type="pic" sz="quarter" idx="19" hasCustomPrompt="1"/>
          </p:nvPr>
        </p:nvSpPr>
        <p:spPr bwMode="auto">
          <a:xfrm>
            <a:off x="743329" y="2319338"/>
            <a:ext cx="1352550" cy="400050"/>
          </a:xfrm>
          <a:prstGeom prst="rect">
            <a:avLst/>
          </a:prstGeom>
        </p:spPr>
        <p:txBody>
          <a:bodyPr anchor="t"/>
          <a:lstStyle>
            <a:lvl1pPr marL="0" indent="0" algn="ctr">
              <a:buFont typeface="Arial"/>
              <a:buNone/>
              <a:defRPr sz="1100"/>
            </a:lvl1pPr>
          </a:lstStyle>
          <a:p>
            <a:pPr>
              <a:defRPr/>
            </a:pPr>
            <a:r>
              <a:rPr lang="de-DE"/>
              <a:t>Logo 1</a:t>
            </a:r>
            <a:endParaRPr/>
          </a:p>
        </p:txBody>
      </p:sp>
      <p:sp>
        <p:nvSpPr>
          <p:cNvPr id="22" name="Bildplatzhalter 5"/>
          <p:cNvSpPr>
            <a:spLocks noGrp="1"/>
          </p:cNvSpPr>
          <p:nvPr>
            <p:ph type="pic" sz="quarter" idx="20" hasCustomPrompt="1"/>
          </p:nvPr>
        </p:nvSpPr>
        <p:spPr bwMode="auto">
          <a:xfrm>
            <a:off x="2249106" y="2319338"/>
            <a:ext cx="1352550" cy="400050"/>
          </a:xfrm>
          <a:prstGeom prst="rect">
            <a:avLst/>
          </a:prstGeom>
        </p:spPr>
        <p:txBody>
          <a:bodyPr anchor="t"/>
          <a:lstStyle>
            <a:lvl1pPr marL="0" indent="0" algn="ctr">
              <a:buFont typeface="Arial"/>
              <a:buNone/>
              <a:defRPr sz="1100"/>
            </a:lvl1pPr>
          </a:lstStyle>
          <a:p>
            <a:pPr>
              <a:defRPr/>
            </a:pPr>
            <a:r>
              <a:rPr lang="de-DE"/>
              <a:t>Logo 2</a:t>
            </a:r>
            <a:endParaRPr/>
          </a:p>
        </p:txBody>
      </p:sp>
    </p:spTree>
    <p:extLst>
      <p:ext uri="{BB962C8B-B14F-4D97-AF65-F5344CB8AC3E}">
        <p14:creationId xmlns:p14="http://schemas.microsoft.com/office/powerpoint/2010/main" val="2862160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Inhaltsverzeichnis">
    <p:spTree>
      <p:nvGrpSpPr>
        <p:cNvPr id="1" name=""/>
        <p:cNvGrpSpPr/>
        <p:nvPr/>
      </p:nvGrpSpPr>
      <p:grpSpPr bwMode="auto">
        <a:xfrm>
          <a:off x="0" y="0"/>
          <a:ext cx="0" cy="0"/>
          <a:chOff x="0" y="0"/>
          <a:chExt cx="0" cy="0"/>
        </a:xfrm>
      </p:grpSpPr>
      <p:sp>
        <p:nvSpPr>
          <p:cNvPr id="113"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Textplatzhalter 2"/>
          <p:cNvSpPr>
            <a:spLocks noGrp="1"/>
          </p:cNvSpPr>
          <p:nvPr>
            <p:ph type="body" sz="quarter" idx="17" hasCustomPrompt="1"/>
          </p:nvPr>
        </p:nvSpPr>
        <p:spPr bwMode="auto">
          <a:xfrm>
            <a:off x="2643188" y="1455414"/>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1</a:t>
            </a:r>
            <a:endParaRPr/>
          </a:p>
        </p:txBody>
      </p:sp>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Platzhalter Inhaltsverzeichnis</a:t>
            </a:r>
            <a:endParaRPr/>
          </a:p>
        </p:txBody>
      </p:sp>
      <p:sp>
        <p:nvSpPr>
          <p:cNvPr id="29" name="Flussdiagramm: Verbinder 28"/>
          <p:cNvSpPr/>
          <p:nvPr userDrawn="1"/>
        </p:nvSpPr>
        <p:spPr bwMode="auto">
          <a:xfrm>
            <a:off x="1954458" y="1455414"/>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mn-ea"/>
                <a:cs typeface="+mn-cs"/>
              </a:rPr>
              <a:t>01</a:t>
            </a:r>
            <a:endParaRPr/>
          </a:p>
        </p:txBody>
      </p:sp>
      <p:sp>
        <p:nvSpPr>
          <p:cNvPr id="33" name="Textplatzhalter 2"/>
          <p:cNvSpPr>
            <a:spLocks noGrp="1"/>
          </p:cNvSpPr>
          <p:nvPr>
            <p:ph type="body" sz="quarter" idx="19" hasCustomPrompt="1"/>
          </p:nvPr>
        </p:nvSpPr>
        <p:spPr bwMode="auto">
          <a:xfrm>
            <a:off x="2643188" y="2033310"/>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2</a:t>
            </a:r>
            <a:endParaRPr/>
          </a:p>
        </p:txBody>
      </p:sp>
      <p:sp>
        <p:nvSpPr>
          <p:cNvPr id="34" name="Flussdiagramm: Verbinder 33"/>
          <p:cNvSpPr/>
          <p:nvPr userDrawn="1"/>
        </p:nvSpPr>
        <p:spPr bwMode="auto">
          <a:xfrm>
            <a:off x="1954458" y="2033310"/>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mn-ea"/>
                <a:cs typeface="+mn-cs"/>
              </a:rPr>
              <a:t>02</a:t>
            </a:r>
            <a:endParaRPr/>
          </a:p>
        </p:txBody>
      </p:sp>
      <p:sp>
        <p:nvSpPr>
          <p:cNvPr id="35" name="Textplatzhalter 2"/>
          <p:cNvSpPr>
            <a:spLocks noGrp="1"/>
          </p:cNvSpPr>
          <p:nvPr>
            <p:ph type="body" sz="quarter" idx="20" hasCustomPrompt="1"/>
          </p:nvPr>
        </p:nvSpPr>
        <p:spPr bwMode="auto">
          <a:xfrm>
            <a:off x="2643188" y="2611206"/>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3</a:t>
            </a:r>
            <a:endParaRPr/>
          </a:p>
        </p:txBody>
      </p:sp>
      <p:sp>
        <p:nvSpPr>
          <p:cNvPr id="36" name="Flussdiagramm: Verbinder 35"/>
          <p:cNvSpPr/>
          <p:nvPr userDrawn="1"/>
        </p:nvSpPr>
        <p:spPr bwMode="auto">
          <a:xfrm>
            <a:off x="1954458" y="2611206"/>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mn-ea"/>
                <a:cs typeface="+mn-cs"/>
              </a:rPr>
              <a:t>03</a:t>
            </a:r>
            <a:endParaRPr/>
          </a:p>
        </p:txBody>
      </p:sp>
      <p:sp>
        <p:nvSpPr>
          <p:cNvPr id="37" name="Textplatzhalter 2"/>
          <p:cNvSpPr>
            <a:spLocks noGrp="1"/>
          </p:cNvSpPr>
          <p:nvPr>
            <p:ph type="body" sz="quarter" idx="21" hasCustomPrompt="1"/>
          </p:nvPr>
        </p:nvSpPr>
        <p:spPr bwMode="auto">
          <a:xfrm>
            <a:off x="2643188" y="3189102"/>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4</a:t>
            </a:r>
            <a:endParaRPr/>
          </a:p>
        </p:txBody>
      </p:sp>
      <p:sp>
        <p:nvSpPr>
          <p:cNvPr id="38" name="Flussdiagramm: Verbinder 37"/>
          <p:cNvSpPr/>
          <p:nvPr userDrawn="1"/>
        </p:nvSpPr>
        <p:spPr bwMode="auto">
          <a:xfrm>
            <a:off x="1954458" y="3189102"/>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mn-ea"/>
                <a:cs typeface="+mn-cs"/>
              </a:rPr>
              <a:t>04</a:t>
            </a:r>
            <a:endParaRPr/>
          </a:p>
        </p:txBody>
      </p:sp>
      <p:sp>
        <p:nvSpPr>
          <p:cNvPr id="39" name="Textplatzhalter 2"/>
          <p:cNvSpPr>
            <a:spLocks noGrp="1"/>
          </p:cNvSpPr>
          <p:nvPr>
            <p:ph type="body" sz="quarter" idx="22" hasCustomPrompt="1"/>
          </p:nvPr>
        </p:nvSpPr>
        <p:spPr bwMode="auto">
          <a:xfrm>
            <a:off x="2643188" y="3766998"/>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5</a:t>
            </a:r>
            <a:endParaRPr/>
          </a:p>
        </p:txBody>
      </p:sp>
      <p:sp>
        <p:nvSpPr>
          <p:cNvPr id="40" name="Flussdiagramm: Verbinder 39"/>
          <p:cNvSpPr/>
          <p:nvPr userDrawn="1"/>
        </p:nvSpPr>
        <p:spPr bwMode="auto">
          <a:xfrm>
            <a:off x="1954458" y="3766998"/>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mn-ea"/>
                <a:cs typeface="+mn-cs"/>
              </a:rPr>
              <a:t>05</a:t>
            </a:r>
            <a:endParaRPr/>
          </a:p>
        </p:txBody>
      </p:sp>
      <p:sp>
        <p:nvSpPr>
          <p:cNvPr id="41" name="Textplatzhalter 2"/>
          <p:cNvSpPr>
            <a:spLocks noGrp="1"/>
          </p:cNvSpPr>
          <p:nvPr>
            <p:ph type="body" sz="quarter" idx="23" hasCustomPrompt="1"/>
          </p:nvPr>
        </p:nvSpPr>
        <p:spPr bwMode="auto">
          <a:xfrm>
            <a:off x="2643188" y="4344894"/>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6</a:t>
            </a:r>
            <a:endParaRPr/>
          </a:p>
        </p:txBody>
      </p:sp>
      <p:sp>
        <p:nvSpPr>
          <p:cNvPr id="42" name="Flussdiagramm: Verbinder 41"/>
          <p:cNvSpPr/>
          <p:nvPr userDrawn="1"/>
        </p:nvSpPr>
        <p:spPr bwMode="auto">
          <a:xfrm>
            <a:off x="1954458" y="4344894"/>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mn-ea"/>
                <a:cs typeface="+mn-cs"/>
              </a:rPr>
              <a:t>06</a:t>
            </a:r>
            <a:endParaRPr/>
          </a:p>
        </p:txBody>
      </p:sp>
      <p:sp>
        <p:nvSpPr>
          <p:cNvPr id="43" name="Textplatzhalter 2"/>
          <p:cNvSpPr>
            <a:spLocks noGrp="1"/>
          </p:cNvSpPr>
          <p:nvPr>
            <p:ph type="body" sz="quarter" idx="24" hasCustomPrompt="1"/>
          </p:nvPr>
        </p:nvSpPr>
        <p:spPr bwMode="auto">
          <a:xfrm>
            <a:off x="2643188" y="4922790"/>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7</a:t>
            </a:r>
            <a:endParaRPr/>
          </a:p>
        </p:txBody>
      </p:sp>
      <p:sp>
        <p:nvSpPr>
          <p:cNvPr id="44" name="Flussdiagramm: Verbinder 43"/>
          <p:cNvSpPr/>
          <p:nvPr userDrawn="1"/>
        </p:nvSpPr>
        <p:spPr bwMode="auto">
          <a:xfrm>
            <a:off x="1954458" y="4922790"/>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mn-ea"/>
                <a:cs typeface="+mn-cs"/>
              </a:rPr>
              <a:t>07</a:t>
            </a:r>
            <a:endParaRPr/>
          </a:p>
        </p:txBody>
      </p:sp>
      <p:sp>
        <p:nvSpPr>
          <p:cNvPr id="45" name="Textplatzhalter 2"/>
          <p:cNvSpPr>
            <a:spLocks noGrp="1"/>
          </p:cNvSpPr>
          <p:nvPr>
            <p:ph type="body" sz="quarter" idx="25" hasCustomPrompt="1"/>
          </p:nvPr>
        </p:nvSpPr>
        <p:spPr bwMode="auto">
          <a:xfrm>
            <a:off x="2643188" y="5500689"/>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8</a:t>
            </a:r>
            <a:endParaRPr/>
          </a:p>
        </p:txBody>
      </p:sp>
      <p:sp>
        <p:nvSpPr>
          <p:cNvPr id="46" name="Flussdiagramm: Verbinder 45"/>
          <p:cNvSpPr/>
          <p:nvPr userDrawn="1"/>
        </p:nvSpPr>
        <p:spPr bwMode="auto">
          <a:xfrm>
            <a:off x="1954452" y="5500689"/>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mn-ea"/>
                <a:cs typeface="+mn-cs"/>
              </a:rPr>
              <a:t>08</a:t>
            </a:r>
            <a:endParaRPr/>
          </a:p>
        </p:txBody>
      </p:sp>
    </p:spTree>
    <p:extLst>
      <p:ext uri="{BB962C8B-B14F-4D97-AF65-F5344CB8AC3E}">
        <p14:creationId xmlns:p14="http://schemas.microsoft.com/office/powerpoint/2010/main" val="3995556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preserve="1" userDrawn="1">
  <p:cSld name="Inhaltsverzeichnis_alternativ">
    <p:spTree>
      <p:nvGrpSpPr>
        <p:cNvPr id="1" name=""/>
        <p:cNvGrpSpPr/>
        <p:nvPr/>
      </p:nvGrpSpPr>
      <p:grpSpPr bwMode="auto">
        <a:xfrm>
          <a:off x="0" y="0"/>
          <a:ext cx="0" cy="0"/>
          <a:chOff x="0" y="0"/>
          <a:chExt cx="0" cy="0"/>
        </a:xfrm>
      </p:grpSpPr>
      <p:sp>
        <p:nvSpPr>
          <p:cNvPr id="32"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7" name="Freihandform: Form 26"/>
          <p:cNvSpPr/>
          <p:nvPr userDrawn="1"/>
        </p:nvSpPr>
        <p:spPr bwMode="auto">
          <a:xfrm>
            <a:off x="232352" y="6057900"/>
            <a:ext cx="3884998" cy="806721"/>
          </a:xfrm>
          <a:custGeom>
            <a:avLst/>
            <a:gdLst>
              <a:gd name="connsiteX0" fmla="*/ 157754 w 3884998"/>
              <a:gd name="connsiteY0" fmla="*/ 0 h 806721"/>
              <a:gd name="connsiteX1" fmla="*/ 1619443 w 3884998"/>
              <a:gd name="connsiteY1" fmla="*/ 0 h 806721"/>
              <a:gd name="connsiteX2" fmla="*/ 1700854 w 3884998"/>
              <a:gd name="connsiteY2" fmla="*/ 44402 h 806721"/>
              <a:gd name="connsiteX3" fmla="*/ 1957603 w 3884998"/>
              <a:gd name="connsiteY3" fmla="*/ 96486 h 806721"/>
              <a:gd name="connsiteX4" fmla="*/ 2214352 w 3884998"/>
              <a:gd name="connsiteY4" fmla="*/ 44402 h 806721"/>
              <a:gd name="connsiteX5" fmla="*/ 2295764 w 3884998"/>
              <a:gd name="connsiteY5" fmla="*/ 0 h 806721"/>
              <a:gd name="connsiteX6" fmla="*/ 3727244 w 3884998"/>
              <a:gd name="connsiteY6" fmla="*/ 0 h 806721"/>
              <a:gd name="connsiteX7" fmla="*/ 3884998 w 3884998"/>
              <a:gd name="connsiteY7" fmla="*/ 157754 h 806721"/>
              <a:gd name="connsiteX8" fmla="*/ 3884998 w 3884998"/>
              <a:gd name="connsiteY8" fmla="*/ 806721 h 806721"/>
              <a:gd name="connsiteX9" fmla="*/ 0 w 3884998"/>
              <a:gd name="connsiteY9" fmla="*/ 806721 h 806721"/>
              <a:gd name="connsiteX10" fmla="*/ 0 w 3884998"/>
              <a:gd name="connsiteY10" fmla="*/ 157754 h 806721"/>
              <a:gd name="connsiteX11" fmla="*/ 157754 w 3884998"/>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998" h="806721" extrusionOk="0">
                <a:moveTo>
                  <a:pt x="157754" y="0"/>
                </a:moveTo>
                <a:lnTo>
                  <a:pt x="1619443" y="0"/>
                </a:lnTo>
                <a:lnTo>
                  <a:pt x="1700854" y="44402"/>
                </a:lnTo>
                <a:cubicBezTo>
                  <a:pt x="1779769" y="77940"/>
                  <a:pt x="1866530" y="96486"/>
                  <a:pt x="1957603" y="96486"/>
                </a:cubicBezTo>
                <a:cubicBezTo>
                  <a:pt x="2048676" y="96486"/>
                  <a:pt x="2135438" y="77940"/>
                  <a:pt x="2214352" y="44402"/>
                </a:cubicBezTo>
                <a:lnTo>
                  <a:pt x="2295764" y="0"/>
                </a:lnTo>
                <a:lnTo>
                  <a:pt x="3727244" y="0"/>
                </a:lnTo>
                <a:cubicBezTo>
                  <a:pt x="3814369" y="0"/>
                  <a:pt x="3884998" y="70629"/>
                  <a:pt x="3884998" y="157754"/>
                </a:cubicBezTo>
                <a:lnTo>
                  <a:pt x="3884998"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Platzhalter Inhaltsverzeichnis</a:t>
            </a:r>
            <a:endParaRPr/>
          </a:p>
        </p:txBody>
      </p:sp>
      <p:sp>
        <p:nvSpPr>
          <p:cNvPr id="24" name="Textplatzhalter 2"/>
          <p:cNvSpPr>
            <a:spLocks noGrp="1"/>
          </p:cNvSpPr>
          <p:nvPr>
            <p:ph type="body" sz="quarter" idx="17" hasCustomPrompt="1"/>
          </p:nvPr>
        </p:nvSpPr>
        <p:spPr bwMode="auto">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defRPr/>
            </a:pPr>
            <a:r>
              <a:rPr lang="de-DE"/>
              <a:t>Inhalt</a:t>
            </a:r>
            <a:endParaRPr/>
          </a:p>
          <a:p>
            <a:pPr lvl="1">
              <a:defRPr/>
            </a:pPr>
            <a:r>
              <a:rPr lang="de-DE"/>
              <a:t>Inhalt</a:t>
            </a:r>
            <a:endParaRPr/>
          </a:p>
          <a:p>
            <a:pPr lvl="2">
              <a:defRPr/>
            </a:pPr>
            <a:r>
              <a:rPr lang="de-DE"/>
              <a:t>Inhalt</a:t>
            </a:r>
            <a:endParaRPr/>
          </a:p>
          <a:p>
            <a:pPr lvl="3">
              <a:defRPr/>
            </a:pPr>
            <a:r>
              <a:rPr lang="de-DE"/>
              <a:t>Inhalt</a:t>
            </a:r>
            <a:endParaRPr/>
          </a:p>
          <a:p>
            <a:pPr lvl="4">
              <a:defRPr/>
            </a:pPr>
            <a:r>
              <a:rPr lang="de-DE"/>
              <a:t>Inhalt</a:t>
            </a:r>
            <a:endParaRPr/>
          </a:p>
        </p:txBody>
      </p:sp>
      <p:pic>
        <p:nvPicPr>
          <p:cNvPr id="25" name="!! G1"/>
          <p:cNvPicPr>
            <a:picLocks noChangeAspect="1"/>
          </p:cNvPicPr>
          <p:nvPr userDrawn="1"/>
        </p:nvPicPr>
        <p:blipFill>
          <a:blip r:embed="rId2"/>
          <a:srcRect r="61581"/>
          <a:stretch/>
        </p:blipFill>
        <p:spPr bwMode="auto">
          <a:xfrm>
            <a:off x="227012" y="1670731"/>
            <a:ext cx="3925887" cy="4125785"/>
          </a:xfrm>
          <a:prstGeom prst="rect">
            <a:avLst/>
          </a:prstGeom>
          <a:effectLst>
            <a:outerShdw blurRad="139700" dist="25400" dir="5400000" algn="t" rotWithShape="0">
              <a:prstClr val="black">
                <a:alpha val="32000"/>
              </a:prstClr>
            </a:outerShdw>
          </a:effectLst>
        </p:spPr>
      </p:pic>
    </p:spTree>
    <p:extLst>
      <p:ext uri="{BB962C8B-B14F-4D97-AF65-F5344CB8AC3E}">
        <p14:creationId xmlns:p14="http://schemas.microsoft.com/office/powerpoint/2010/main" val="2875240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0" y="2975244"/>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869281" y="3037268"/>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1200150" y="1449388"/>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1346064" y="1637875"/>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Tree>
    <p:extLst>
      <p:ext uri="{BB962C8B-B14F-4D97-AF65-F5344CB8AC3E}">
        <p14:creationId xmlns:p14="http://schemas.microsoft.com/office/powerpoint/2010/main" val="2444296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Bild">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0" y="2681556"/>
            <a:ext cx="9791700"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extLst>
      <p:ext uri="{BB962C8B-B14F-4D97-AF65-F5344CB8AC3E}">
        <p14:creationId xmlns:p14="http://schemas.microsoft.com/office/powerpoint/2010/main" val="3145881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2 Bildern">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0" y="2681556"/>
            <a:ext cx="4771619"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7" name="Bildplatzhalter 2"/>
          <p:cNvSpPr>
            <a:spLocks noGrp="1"/>
          </p:cNvSpPr>
          <p:nvPr>
            <p:ph type="pic" sz="quarter" idx="20"/>
          </p:nvPr>
        </p:nvSpPr>
        <p:spPr bwMode="auto">
          <a:xfrm>
            <a:off x="6220231" y="2681555"/>
            <a:ext cx="4771619"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extLst>
      <p:ext uri="{BB962C8B-B14F-4D97-AF65-F5344CB8AC3E}">
        <p14:creationId xmlns:p14="http://schemas.microsoft.com/office/powerpoint/2010/main" val="9663165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3 Bildern">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8" name="Bildplatzhalter 2"/>
          <p:cNvSpPr>
            <a:spLocks noGrp="1"/>
          </p:cNvSpPr>
          <p:nvPr>
            <p:ph type="pic" sz="quarter" idx="20"/>
          </p:nvPr>
        </p:nvSpPr>
        <p:spPr bwMode="auto">
          <a:xfrm>
            <a:off x="452993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10" name="Bildplatzhalter 2"/>
          <p:cNvSpPr>
            <a:spLocks noGrp="1"/>
          </p:cNvSpPr>
          <p:nvPr>
            <p:ph type="pic" sz="quarter" idx="21"/>
          </p:nvPr>
        </p:nvSpPr>
        <p:spPr bwMode="auto">
          <a:xfrm>
            <a:off x="785971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extLst>
      <p:ext uri="{BB962C8B-B14F-4D97-AF65-F5344CB8AC3E}">
        <p14:creationId xmlns:p14="http://schemas.microsoft.com/office/powerpoint/2010/main" val="176351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113" name="!! R1">
            <a:extLst>
              <a:ext uri="{FF2B5EF4-FFF2-40B4-BE49-F238E27FC236}">
                <a16:creationId xmlns:a16="http://schemas.microsoft.com/office/drawing/2014/main" id="{C5AAE6FD-E2FE-4F89-A7F7-8E6351AAA908}"/>
              </a:ext>
            </a:extLst>
          </p:cNvPr>
          <p:cNvSpPr/>
          <p:nvPr userDrawn="1"/>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8" name="!! R2">
            <a:extLst>
              <a:ext uri="{FF2B5EF4-FFF2-40B4-BE49-F238E27FC236}">
                <a16:creationId xmlns:a16="http://schemas.microsoft.com/office/drawing/2014/main" id="{B2B0074A-CF0B-4CE6-BC4C-3F49094911B2}"/>
              </a:ext>
            </a:extLst>
          </p:cNvPr>
          <p:cNvSpPr/>
          <p:nvPr userDrawn="1"/>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lang="en-US" dirty="0"/>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‹Nr.›</a:t>
            </a:fld>
            <a:endParaRPr lang="en-US" dirty="0"/>
          </a:p>
        </p:txBody>
      </p:sp>
      <p:sp>
        <p:nvSpPr>
          <p:cNvPr id="3" name="Textplatzhalter 2">
            <a:extLst>
              <a:ext uri="{FF2B5EF4-FFF2-40B4-BE49-F238E27FC236}">
                <a16:creationId xmlns:a16="http://schemas.microsoft.com/office/drawing/2014/main" id="{B4C345B4-B17B-4959-8169-73C1DDD8179D}"/>
              </a:ext>
            </a:extLst>
          </p:cNvPr>
          <p:cNvSpPr>
            <a:spLocks noGrp="1"/>
          </p:cNvSpPr>
          <p:nvPr>
            <p:ph type="body" sz="quarter" idx="17" hasCustomPrompt="1"/>
          </p:nvPr>
        </p:nvSpPr>
        <p:spPr>
          <a:xfrm>
            <a:off x="2643186" y="2249698"/>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1</a:t>
            </a:r>
          </a:p>
        </p:txBody>
      </p:sp>
      <p:sp>
        <p:nvSpPr>
          <p:cNvPr id="10" name="Textplatzhalter 9">
            <a:extLst>
              <a:ext uri="{FF2B5EF4-FFF2-40B4-BE49-F238E27FC236}">
                <a16:creationId xmlns:a16="http://schemas.microsoft.com/office/drawing/2014/main" id="{5DE3C8CD-3639-4066-9D7B-B5F387862FFD}"/>
              </a:ext>
            </a:extLst>
          </p:cNvPr>
          <p:cNvSpPr>
            <a:spLocks noGrp="1"/>
          </p:cNvSpPr>
          <p:nvPr>
            <p:ph type="body" sz="quarter" idx="18"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Platzhalter Inhaltsverzeichnis</a:t>
            </a:r>
          </a:p>
        </p:txBody>
      </p:sp>
      <p:sp>
        <p:nvSpPr>
          <p:cNvPr id="29" name="Flussdiagramm: Verbinder 28">
            <a:extLst>
              <a:ext uri="{FF2B5EF4-FFF2-40B4-BE49-F238E27FC236}">
                <a16:creationId xmlns:a16="http://schemas.microsoft.com/office/drawing/2014/main" id="{19609AC5-0EA7-4134-94C6-AD6ECA2111CC}"/>
              </a:ext>
            </a:extLst>
          </p:cNvPr>
          <p:cNvSpPr/>
          <p:nvPr userDrawn="1"/>
        </p:nvSpPr>
        <p:spPr>
          <a:xfrm>
            <a:off x="1951306" y="2290074"/>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01</a:t>
            </a:r>
          </a:p>
        </p:txBody>
      </p:sp>
      <p:sp>
        <p:nvSpPr>
          <p:cNvPr id="33" name="Textplatzhalter 2">
            <a:extLst>
              <a:ext uri="{FF2B5EF4-FFF2-40B4-BE49-F238E27FC236}">
                <a16:creationId xmlns:a16="http://schemas.microsoft.com/office/drawing/2014/main" id="{EBBC761C-2EDD-487F-B503-0CF911A9D7E0}"/>
              </a:ext>
            </a:extLst>
          </p:cNvPr>
          <p:cNvSpPr>
            <a:spLocks noGrp="1"/>
          </p:cNvSpPr>
          <p:nvPr>
            <p:ph type="body" sz="quarter" idx="19" hasCustomPrompt="1"/>
          </p:nvPr>
        </p:nvSpPr>
        <p:spPr>
          <a:xfrm>
            <a:off x="2643186" y="3029589"/>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2</a:t>
            </a:r>
          </a:p>
        </p:txBody>
      </p:sp>
      <p:sp>
        <p:nvSpPr>
          <p:cNvPr id="34" name="Flussdiagramm: Verbinder 33">
            <a:extLst>
              <a:ext uri="{FF2B5EF4-FFF2-40B4-BE49-F238E27FC236}">
                <a16:creationId xmlns:a16="http://schemas.microsoft.com/office/drawing/2014/main" id="{A0CBFE34-5ED2-45C1-849C-D44C762FBBEF}"/>
              </a:ext>
            </a:extLst>
          </p:cNvPr>
          <p:cNvSpPr/>
          <p:nvPr userDrawn="1"/>
        </p:nvSpPr>
        <p:spPr>
          <a:xfrm>
            <a:off x="1951306" y="3024372"/>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02</a:t>
            </a:r>
          </a:p>
        </p:txBody>
      </p:sp>
      <p:sp>
        <p:nvSpPr>
          <p:cNvPr id="35" name="Textplatzhalter 2">
            <a:extLst>
              <a:ext uri="{FF2B5EF4-FFF2-40B4-BE49-F238E27FC236}">
                <a16:creationId xmlns:a16="http://schemas.microsoft.com/office/drawing/2014/main" id="{D8BB4CF2-7CBF-4178-AC64-BE53A1285084}"/>
              </a:ext>
            </a:extLst>
          </p:cNvPr>
          <p:cNvSpPr>
            <a:spLocks noGrp="1"/>
          </p:cNvSpPr>
          <p:nvPr>
            <p:ph type="body" sz="quarter" idx="20" hasCustomPrompt="1"/>
          </p:nvPr>
        </p:nvSpPr>
        <p:spPr>
          <a:xfrm>
            <a:off x="2643187" y="3756656"/>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3</a:t>
            </a:r>
          </a:p>
        </p:txBody>
      </p:sp>
      <p:sp>
        <p:nvSpPr>
          <p:cNvPr id="36" name="Flussdiagramm: Verbinder 35">
            <a:extLst>
              <a:ext uri="{FF2B5EF4-FFF2-40B4-BE49-F238E27FC236}">
                <a16:creationId xmlns:a16="http://schemas.microsoft.com/office/drawing/2014/main" id="{5E09C31A-A5D8-44D2-B657-FC50118307C5}"/>
              </a:ext>
            </a:extLst>
          </p:cNvPr>
          <p:cNvSpPr/>
          <p:nvPr userDrawn="1"/>
        </p:nvSpPr>
        <p:spPr>
          <a:xfrm>
            <a:off x="1954458" y="3756657"/>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03</a:t>
            </a:r>
          </a:p>
        </p:txBody>
      </p:sp>
    </p:spTree>
    <p:extLst>
      <p:ext uri="{BB962C8B-B14F-4D97-AF65-F5344CB8AC3E}">
        <p14:creationId xmlns:p14="http://schemas.microsoft.com/office/powerpoint/2010/main" val="415406403"/>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913" userDrawn="1">
          <p15:clr>
            <a:srgbClr val="FBAE40"/>
          </p15:clr>
        </p15:guide>
        <p15:guide id="17" orient="horz" pos="3816" userDrawn="1">
          <p15:clr>
            <a:srgbClr val="FBAE40"/>
          </p15:clr>
        </p15:guide>
        <p15:guide id="18" pos="756" userDrawn="1">
          <p15:clr>
            <a:srgbClr val="FBAE40"/>
          </p15:clr>
        </p15:guide>
        <p15:guide id="19"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1_Text &amp; Bild, Bullets">
    <p:spTree>
      <p:nvGrpSpPr>
        <p:cNvPr id="1" name=""/>
        <p:cNvGrpSpPr/>
        <p:nvPr/>
      </p:nvGrpSpPr>
      <p:grpSpPr bwMode="auto">
        <a:xfrm>
          <a:off x="0" y="0"/>
          <a:ext cx="0" cy="0"/>
          <a:chOff x="0" y="0"/>
          <a:chExt cx="0" cy="0"/>
        </a:xfrm>
      </p:grpSpPr>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6" name="Bildplatzhalter 25"/>
          <p:cNvSpPr>
            <a:spLocks noGrp="1"/>
          </p:cNvSpPr>
          <p:nvPr>
            <p:ph type="pic" sz="quarter" idx="14"/>
          </p:nvPr>
        </p:nvSpPr>
        <p:spPr bwMode="auto">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Textplatzhalter 2"/>
          <p:cNvSpPr>
            <a:spLocks noGrp="1"/>
          </p:cNvSpPr>
          <p:nvPr>
            <p:ph type="body" sz="quarter" idx="17"/>
          </p:nvPr>
        </p:nvSpPr>
        <p:spPr bwMode="auto">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1284757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preserve="1" userDrawn="1">
  <p:cSld name="Text &amp; Bild, Pfeile">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6" name="Bildplatzhalter 25"/>
          <p:cNvSpPr>
            <a:spLocks noGrp="1"/>
          </p:cNvSpPr>
          <p:nvPr>
            <p:ph type="pic" sz="quarter" idx="14"/>
          </p:nvPr>
        </p:nvSpPr>
        <p:spPr bwMode="auto">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p:nvPr>
        </p:nvSpPr>
        <p:spPr bwMode="auto">
          <a:xfrm>
            <a:off x="4329874" y="225425"/>
            <a:ext cx="7633526" cy="6392863"/>
          </a:xfrm>
          <a:prstGeom prst="rect">
            <a:avLst/>
          </a:prstGeom>
        </p:spPr>
        <p:txBody>
          <a:bodyPr anchor="ctr"/>
          <a:lstStyle>
            <a:lvl1pPr marL="228600" indent="-228600">
              <a:buClr>
                <a:srgbClr val="F3C45E"/>
              </a:buClr>
              <a:buFont typeface="Source Sans Pro"/>
              <a:buChar char="→"/>
              <a:defRPr sz="2000"/>
            </a:lvl1pPr>
            <a:lvl2pPr marL="685800" indent="-228600">
              <a:buClr>
                <a:srgbClr val="F3C45E"/>
              </a:buClr>
              <a:buFont typeface="Source Sans Pro"/>
              <a:buChar char="→"/>
              <a:defRPr sz="1800"/>
            </a:lvl2pPr>
            <a:lvl3pPr marL="1143000" indent="-228600">
              <a:buClr>
                <a:srgbClr val="F3C45E"/>
              </a:buClr>
              <a:buFont typeface="Source Sans Pro"/>
              <a:buChar char="→"/>
              <a:defRPr sz="1600"/>
            </a:lvl3pPr>
            <a:lvl4pPr marL="1600200" indent="-228600">
              <a:buClr>
                <a:srgbClr val="F3C45E"/>
              </a:buClr>
              <a:buFont typeface="Source Sans Pro"/>
              <a:buChar char="→"/>
              <a:defRPr sz="1400"/>
            </a:lvl4pPr>
            <a:lvl5pPr marL="2057400" indent="-228600">
              <a:buClr>
                <a:srgbClr val="F3C45E"/>
              </a:buClr>
              <a:buFont typeface="Source Sans Pro"/>
              <a:buChar cha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36669933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Text Bullets">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33890761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preserve="1" userDrawn="1">
  <p:cSld name="Text, Pfeile">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grpSp>
        <p:nvGrpSpPr>
          <p:cNvPr id="14" name="Gruppieren 13"/>
          <p:cNvGrpSpPr/>
          <p:nvPr userDrawn="1"/>
        </p:nvGrpSpPr>
        <p:grpSpPr bwMode="auto">
          <a:xfrm rot="701874">
            <a:off x="1957422" y="3349380"/>
            <a:ext cx="1776742" cy="2372239"/>
            <a:chOff x="6158294" y="2910638"/>
            <a:chExt cx="2053562" cy="2741838"/>
          </a:xfrm>
          <a:solidFill>
            <a:schemeClr val="accent3"/>
          </a:solidFill>
        </p:grpSpPr>
        <p:sp>
          <p:nvSpPr>
            <p:cNvPr id="15" name="Freihandform: Form 14"/>
            <p:cNvSpPr/>
            <p:nvPr/>
          </p:nvSpPr>
          <p:spPr bwMode="auto">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extrusionOk="0">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18" name="Freihandform: Form 17"/>
            <p:cNvSpPr/>
            <p:nvPr/>
          </p:nvSpPr>
          <p:spPr bwMode="auto">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extrusionOk="0">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0" name="Freihandform: Form 19"/>
            <p:cNvSpPr/>
            <p:nvPr/>
          </p:nvSpPr>
          <p:spPr bwMode="auto">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extrusionOk="0">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2" name="Freihandform: Form 21"/>
            <p:cNvSpPr/>
            <p:nvPr/>
          </p:nvSpPr>
          <p:spPr bwMode="auto">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extrusionOk="0">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5" name="Freihandform: Form 24"/>
            <p:cNvSpPr/>
            <p:nvPr/>
          </p:nvSpPr>
          <p:spPr bwMode="auto">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extrusionOk="0">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7" name="Freihandform: Form 26"/>
            <p:cNvSpPr/>
            <p:nvPr/>
          </p:nvSpPr>
          <p:spPr bwMode="auto">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extrusionOk="0">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8" name="Freihandform: Form 27"/>
            <p:cNvSpPr/>
            <p:nvPr/>
          </p:nvSpPr>
          <p:spPr bwMode="auto">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extrusionOk="0">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9" name="Freihandform: Form 28"/>
            <p:cNvSpPr/>
            <p:nvPr/>
          </p:nvSpPr>
          <p:spPr bwMode="auto">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extrusionOk="0">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2" name="Freihandform: Form 31"/>
            <p:cNvSpPr/>
            <p:nvPr/>
          </p:nvSpPr>
          <p:spPr bwMode="auto">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extrusionOk="0">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3" name="Freihandform: Form 32"/>
            <p:cNvSpPr/>
            <p:nvPr/>
          </p:nvSpPr>
          <p:spPr bwMode="auto">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extrusionOk="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4" name="Freihandform: Form 33"/>
            <p:cNvSpPr/>
            <p:nvPr/>
          </p:nvSpPr>
          <p:spPr bwMode="auto">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extrusionOk="0">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5" name="Freihandform: Form 34"/>
            <p:cNvSpPr/>
            <p:nvPr/>
          </p:nvSpPr>
          <p:spPr bwMode="auto">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extrusionOk="0">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6" name="Freihandform: Form 35"/>
            <p:cNvSpPr/>
            <p:nvPr/>
          </p:nvSpPr>
          <p:spPr bwMode="auto">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extrusionOk="0">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7" name="Freihandform: Form 36"/>
            <p:cNvSpPr/>
            <p:nvPr/>
          </p:nvSpPr>
          <p:spPr bwMode="auto">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extrusionOk="0">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8" name="Freihandform: Form 37"/>
            <p:cNvSpPr/>
            <p:nvPr/>
          </p:nvSpPr>
          <p:spPr bwMode="auto">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extrusionOk="0">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9" name="Freihandform: Form 38"/>
            <p:cNvSpPr/>
            <p:nvPr/>
          </p:nvSpPr>
          <p:spPr bwMode="auto">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extrusionOk="0">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0" name="Freihandform: Form 39"/>
            <p:cNvSpPr/>
            <p:nvPr/>
          </p:nvSpPr>
          <p:spPr bwMode="auto">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extrusionOk="0">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1" name="Freihandform: Form 40"/>
            <p:cNvSpPr/>
            <p:nvPr/>
          </p:nvSpPr>
          <p:spPr bwMode="auto">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extrusionOk="0">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2" name="Freihandform: Form 41"/>
            <p:cNvSpPr/>
            <p:nvPr/>
          </p:nvSpPr>
          <p:spPr bwMode="auto">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extrusionOk="0">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3" name="Freihandform: Form 42"/>
            <p:cNvSpPr/>
            <p:nvPr/>
          </p:nvSpPr>
          <p:spPr bwMode="auto">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extrusionOk="0">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4" name="Freihandform: Form 43"/>
            <p:cNvSpPr/>
            <p:nvPr/>
          </p:nvSpPr>
          <p:spPr bwMode="auto">
            <a:xfrm>
              <a:off x="7381299"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extrusionOk="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5" name="Freihandform: Form 44"/>
            <p:cNvSpPr/>
            <p:nvPr/>
          </p:nvSpPr>
          <p:spPr bwMode="auto">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extrusionOk="0">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6" name="Freihandform: Form 45"/>
            <p:cNvSpPr/>
            <p:nvPr/>
          </p:nvSpPr>
          <p:spPr bwMode="auto">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extrusionOk="0">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7" name="Freihandform: Form 46"/>
            <p:cNvSpPr/>
            <p:nvPr/>
          </p:nvSpPr>
          <p:spPr bwMode="auto">
            <a:xfrm>
              <a:off x="7109131"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extrusionOk="0">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8" name="Freihandform: Form 47"/>
            <p:cNvSpPr/>
            <p:nvPr/>
          </p:nvSpPr>
          <p:spPr bwMode="auto">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extrusionOk="0">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9" name="Freihandform: Form 48"/>
            <p:cNvSpPr/>
            <p:nvPr/>
          </p:nvSpPr>
          <p:spPr bwMode="auto">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extrusionOk="0">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0" name="Freihandform: Form 49"/>
            <p:cNvSpPr/>
            <p:nvPr/>
          </p:nvSpPr>
          <p:spPr bwMode="auto">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extrusionOk="0">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1" name="Freihandform: Form 50"/>
            <p:cNvSpPr/>
            <p:nvPr/>
          </p:nvSpPr>
          <p:spPr bwMode="auto">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extrusionOk="0">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2" name="Freihandform: Form 51"/>
            <p:cNvSpPr/>
            <p:nvPr/>
          </p:nvSpPr>
          <p:spPr bwMode="auto">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extrusionOk="0">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3" name="Freihandform: Form 52"/>
            <p:cNvSpPr/>
            <p:nvPr/>
          </p:nvSpPr>
          <p:spPr bwMode="auto">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extrusionOk="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4" name="Freihandform: Form 53"/>
            <p:cNvSpPr/>
            <p:nvPr/>
          </p:nvSpPr>
          <p:spPr bwMode="auto">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extrusionOk="0">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5" name="Freihandform: Form 54"/>
            <p:cNvSpPr/>
            <p:nvPr/>
          </p:nvSpPr>
          <p:spPr bwMode="auto">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extrusionOk="0">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6" name="Freihandform: Form 55"/>
            <p:cNvSpPr/>
            <p:nvPr/>
          </p:nvSpPr>
          <p:spPr bwMode="auto">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extrusionOk="0">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7" name="Freihandform: Form 56"/>
            <p:cNvSpPr/>
            <p:nvPr/>
          </p:nvSpPr>
          <p:spPr bwMode="auto">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extrusionOk="0">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8" name="Freihandform: Form 57"/>
            <p:cNvSpPr/>
            <p:nvPr/>
          </p:nvSpPr>
          <p:spPr bwMode="auto">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extrusionOk="0">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9" name="Freihandform: Form 58"/>
            <p:cNvSpPr/>
            <p:nvPr/>
          </p:nvSpPr>
          <p:spPr bwMode="auto">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extrusionOk="0">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0" name="Freihandform: Form 59"/>
            <p:cNvSpPr/>
            <p:nvPr/>
          </p:nvSpPr>
          <p:spPr bwMode="auto">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extrusionOk="0">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1" name="Freihandform: Form 60"/>
            <p:cNvSpPr/>
            <p:nvPr/>
          </p:nvSpPr>
          <p:spPr bwMode="auto">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extrusionOk="0">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2" name="Freihandform: Form 61"/>
            <p:cNvSpPr/>
            <p:nvPr/>
          </p:nvSpPr>
          <p:spPr bwMode="auto">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extrusionOk="0">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3" name="Freihandform: Form 62"/>
            <p:cNvSpPr/>
            <p:nvPr/>
          </p:nvSpPr>
          <p:spPr bwMode="auto">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extrusionOk="0">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4" name="Freihandform: Form 63"/>
            <p:cNvSpPr/>
            <p:nvPr/>
          </p:nvSpPr>
          <p:spPr bwMode="auto">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extrusionOk="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5" name="Freihandform: Form 64"/>
            <p:cNvSpPr/>
            <p:nvPr/>
          </p:nvSpPr>
          <p:spPr bwMode="auto">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extrusionOk="0">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6" name="Freihandform: Form 65"/>
            <p:cNvSpPr/>
            <p:nvPr/>
          </p:nvSpPr>
          <p:spPr bwMode="auto">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extrusionOk="0">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7" name="Freihandform: Form 66"/>
            <p:cNvSpPr/>
            <p:nvPr/>
          </p:nvSpPr>
          <p:spPr bwMode="auto">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extrusionOk="0">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8" name="Freihandform: Form 67"/>
            <p:cNvSpPr/>
            <p:nvPr/>
          </p:nvSpPr>
          <p:spPr bwMode="auto">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extrusionOk="0">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9" name="Freihandform: Form 68"/>
            <p:cNvSpPr/>
            <p:nvPr/>
          </p:nvSpPr>
          <p:spPr bwMode="auto">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extrusionOk="0">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0" name="Freihandform: Form 69"/>
            <p:cNvSpPr/>
            <p:nvPr/>
          </p:nvSpPr>
          <p:spPr bwMode="auto">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extrusionOk="0">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1" name="Freihandform: Form 70"/>
            <p:cNvSpPr/>
            <p:nvPr/>
          </p:nvSpPr>
          <p:spPr bwMode="auto">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extrusionOk="0">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2" name="Freihandform: Form 71"/>
            <p:cNvSpPr/>
            <p:nvPr/>
          </p:nvSpPr>
          <p:spPr bwMode="auto">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extrusionOk="0">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3" name="Freihandform: Form 72"/>
            <p:cNvSpPr/>
            <p:nvPr/>
          </p:nvSpPr>
          <p:spPr bwMode="auto">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extrusionOk="0">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4" name="Freihandform: Form 73"/>
            <p:cNvSpPr/>
            <p:nvPr/>
          </p:nvSpPr>
          <p:spPr bwMode="auto">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extrusionOk="0">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5" name="Freihandform: Form 74"/>
            <p:cNvSpPr/>
            <p:nvPr/>
          </p:nvSpPr>
          <p:spPr bwMode="auto">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extrusionOk="0">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6" name="Freihandform: Form 75"/>
            <p:cNvSpPr/>
            <p:nvPr/>
          </p:nvSpPr>
          <p:spPr bwMode="auto">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extrusionOk="0">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7" name="Freihandform: Form 76"/>
            <p:cNvSpPr/>
            <p:nvPr/>
          </p:nvSpPr>
          <p:spPr bwMode="auto">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extrusionOk="0">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8" name="Freihandform: Form 77"/>
            <p:cNvSpPr/>
            <p:nvPr/>
          </p:nvSpPr>
          <p:spPr bwMode="auto">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extrusionOk="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9" name="Freihandform: Form 78"/>
            <p:cNvSpPr/>
            <p:nvPr/>
          </p:nvSpPr>
          <p:spPr bwMode="auto">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extrusionOk="0">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0" name="Freihandform: Form 79"/>
            <p:cNvSpPr/>
            <p:nvPr/>
          </p:nvSpPr>
          <p:spPr bwMode="auto">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extrusionOk="0">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1" name="Freihandform: Form 80"/>
            <p:cNvSpPr/>
            <p:nvPr/>
          </p:nvSpPr>
          <p:spPr bwMode="auto">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extrusionOk="0">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2" name="Freihandform: Form 81"/>
            <p:cNvSpPr/>
            <p:nvPr/>
          </p:nvSpPr>
          <p:spPr bwMode="auto">
            <a:xfrm>
              <a:off x="7922059" y="3285924"/>
              <a:ext cx="27125"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extrusionOk="0">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3" name="Freihandform: Form 82"/>
            <p:cNvSpPr/>
            <p:nvPr/>
          </p:nvSpPr>
          <p:spPr bwMode="auto">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extrusionOk="0">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4" name="Freihandform: Form 83"/>
            <p:cNvSpPr/>
            <p:nvPr/>
          </p:nvSpPr>
          <p:spPr bwMode="auto">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extrusionOk="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5" name="Freihandform: Form 84"/>
            <p:cNvSpPr/>
            <p:nvPr/>
          </p:nvSpPr>
          <p:spPr bwMode="auto">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extrusionOk="0">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6" name="Freihandform: Form 85"/>
            <p:cNvSpPr/>
            <p:nvPr/>
          </p:nvSpPr>
          <p:spPr bwMode="auto">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extrusionOk="0">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7" name="Freihandform: Form 86"/>
            <p:cNvSpPr/>
            <p:nvPr/>
          </p:nvSpPr>
          <p:spPr bwMode="auto">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extrusionOk="0">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8" name="Freihandform: Form 87"/>
            <p:cNvSpPr/>
            <p:nvPr/>
          </p:nvSpPr>
          <p:spPr bwMode="auto">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extrusionOk="0">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gr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marL="228600" indent="-228600">
              <a:buClr>
                <a:srgbClr val="F3C45E"/>
              </a:buClr>
              <a:buFont typeface="Source Sans Pro"/>
              <a:buChar char="→"/>
              <a:defRPr sz="2000"/>
            </a:lvl1pPr>
            <a:lvl2pPr marL="685800" indent="-228600">
              <a:buClr>
                <a:srgbClr val="F3C45E"/>
              </a:buClr>
              <a:buFont typeface="Source Sans Pro"/>
              <a:buChar char="→"/>
              <a:defRPr sz="1800"/>
            </a:lvl2pPr>
            <a:lvl3pPr marL="1143000" indent="-228600">
              <a:buClr>
                <a:srgbClr val="F3C45E"/>
              </a:buClr>
              <a:buFont typeface="Source Sans Pro"/>
              <a:buChar char="→"/>
              <a:defRPr sz="1600"/>
            </a:lvl3pPr>
            <a:lvl4pPr marL="1600200" indent="-228600">
              <a:buClr>
                <a:srgbClr val="F3C45E"/>
              </a:buClr>
              <a:buFont typeface="Source Sans Pro"/>
              <a:buChar char="→"/>
              <a:defRPr sz="1400"/>
            </a:lvl4pPr>
            <a:lvl5pPr marL="2057400" indent="-228600">
              <a:buClr>
                <a:srgbClr val="F3C45E"/>
              </a:buClr>
              <a:buFont typeface="Source Sans Pro"/>
              <a:buChar cha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1693797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Text, Aufzählung">
    <p:spTree>
      <p:nvGrpSpPr>
        <p:cNvPr id="1" name=""/>
        <p:cNvGrpSpPr/>
        <p:nvPr/>
      </p:nvGrpSpPr>
      <p:grpSpPr bwMode="auto">
        <a:xfrm>
          <a:off x="0" y="0"/>
          <a:ext cx="0" cy="0"/>
          <a:chOff x="0" y="0"/>
          <a:chExt cx="0" cy="0"/>
        </a:xfrm>
      </p:grpSpPr>
      <p:sp>
        <p:nvSpPr>
          <p:cNvPr id="89"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grpSp>
        <p:nvGrpSpPr>
          <p:cNvPr id="14" name="Gruppieren 13"/>
          <p:cNvGrpSpPr/>
          <p:nvPr userDrawn="1"/>
        </p:nvGrpSpPr>
        <p:grpSpPr bwMode="auto">
          <a:xfrm rot="701874">
            <a:off x="1957422" y="3349380"/>
            <a:ext cx="1776742" cy="2372239"/>
            <a:chOff x="6158294" y="2910638"/>
            <a:chExt cx="2053562" cy="2741838"/>
          </a:xfrm>
          <a:solidFill>
            <a:schemeClr val="accent3"/>
          </a:solidFill>
        </p:grpSpPr>
        <p:sp>
          <p:nvSpPr>
            <p:cNvPr id="15" name="Freihandform: Form 14"/>
            <p:cNvSpPr/>
            <p:nvPr/>
          </p:nvSpPr>
          <p:spPr bwMode="auto">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extrusionOk="0">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18" name="Freihandform: Form 17"/>
            <p:cNvSpPr/>
            <p:nvPr/>
          </p:nvSpPr>
          <p:spPr bwMode="auto">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extrusionOk="0">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0" name="Freihandform: Form 19"/>
            <p:cNvSpPr/>
            <p:nvPr/>
          </p:nvSpPr>
          <p:spPr bwMode="auto">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extrusionOk="0">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2" name="Freihandform: Form 21"/>
            <p:cNvSpPr/>
            <p:nvPr/>
          </p:nvSpPr>
          <p:spPr bwMode="auto">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extrusionOk="0">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5" name="Freihandform: Form 24"/>
            <p:cNvSpPr/>
            <p:nvPr/>
          </p:nvSpPr>
          <p:spPr bwMode="auto">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extrusionOk="0">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7" name="Freihandform: Form 26"/>
            <p:cNvSpPr/>
            <p:nvPr/>
          </p:nvSpPr>
          <p:spPr bwMode="auto">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extrusionOk="0">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8" name="Freihandform: Form 27"/>
            <p:cNvSpPr/>
            <p:nvPr/>
          </p:nvSpPr>
          <p:spPr bwMode="auto">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extrusionOk="0">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9" name="Freihandform: Form 28"/>
            <p:cNvSpPr/>
            <p:nvPr/>
          </p:nvSpPr>
          <p:spPr bwMode="auto">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extrusionOk="0">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2" name="Freihandform: Form 31"/>
            <p:cNvSpPr/>
            <p:nvPr/>
          </p:nvSpPr>
          <p:spPr bwMode="auto">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extrusionOk="0">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3" name="Freihandform: Form 32"/>
            <p:cNvSpPr/>
            <p:nvPr/>
          </p:nvSpPr>
          <p:spPr bwMode="auto">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extrusionOk="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4" name="Freihandform: Form 33"/>
            <p:cNvSpPr/>
            <p:nvPr/>
          </p:nvSpPr>
          <p:spPr bwMode="auto">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extrusionOk="0">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5" name="Freihandform: Form 34"/>
            <p:cNvSpPr/>
            <p:nvPr/>
          </p:nvSpPr>
          <p:spPr bwMode="auto">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extrusionOk="0">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6" name="Freihandform: Form 35"/>
            <p:cNvSpPr/>
            <p:nvPr/>
          </p:nvSpPr>
          <p:spPr bwMode="auto">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extrusionOk="0">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7" name="Freihandform: Form 36"/>
            <p:cNvSpPr/>
            <p:nvPr/>
          </p:nvSpPr>
          <p:spPr bwMode="auto">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extrusionOk="0">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8" name="Freihandform: Form 37"/>
            <p:cNvSpPr/>
            <p:nvPr/>
          </p:nvSpPr>
          <p:spPr bwMode="auto">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extrusionOk="0">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9" name="Freihandform: Form 38"/>
            <p:cNvSpPr/>
            <p:nvPr/>
          </p:nvSpPr>
          <p:spPr bwMode="auto">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extrusionOk="0">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0" name="Freihandform: Form 39"/>
            <p:cNvSpPr/>
            <p:nvPr/>
          </p:nvSpPr>
          <p:spPr bwMode="auto">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extrusionOk="0">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1" name="Freihandform: Form 40"/>
            <p:cNvSpPr/>
            <p:nvPr/>
          </p:nvSpPr>
          <p:spPr bwMode="auto">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extrusionOk="0">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2" name="Freihandform: Form 41"/>
            <p:cNvSpPr/>
            <p:nvPr/>
          </p:nvSpPr>
          <p:spPr bwMode="auto">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extrusionOk="0">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3" name="Freihandform: Form 42"/>
            <p:cNvSpPr/>
            <p:nvPr/>
          </p:nvSpPr>
          <p:spPr bwMode="auto">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extrusionOk="0">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4" name="Freihandform: Form 43"/>
            <p:cNvSpPr/>
            <p:nvPr/>
          </p:nvSpPr>
          <p:spPr bwMode="auto">
            <a:xfrm>
              <a:off x="7381299"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extrusionOk="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5" name="Freihandform: Form 44"/>
            <p:cNvSpPr/>
            <p:nvPr/>
          </p:nvSpPr>
          <p:spPr bwMode="auto">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extrusionOk="0">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6" name="Freihandform: Form 45"/>
            <p:cNvSpPr/>
            <p:nvPr/>
          </p:nvSpPr>
          <p:spPr bwMode="auto">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extrusionOk="0">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7" name="Freihandform: Form 46"/>
            <p:cNvSpPr/>
            <p:nvPr/>
          </p:nvSpPr>
          <p:spPr bwMode="auto">
            <a:xfrm>
              <a:off x="7109131"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extrusionOk="0">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8" name="Freihandform: Form 47"/>
            <p:cNvSpPr/>
            <p:nvPr/>
          </p:nvSpPr>
          <p:spPr bwMode="auto">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extrusionOk="0">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9" name="Freihandform: Form 48"/>
            <p:cNvSpPr/>
            <p:nvPr/>
          </p:nvSpPr>
          <p:spPr bwMode="auto">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extrusionOk="0">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0" name="Freihandform: Form 49"/>
            <p:cNvSpPr/>
            <p:nvPr/>
          </p:nvSpPr>
          <p:spPr bwMode="auto">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extrusionOk="0">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1" name="Freihandform: Form 50"/>
            <p:cNvSpPr/>
            <p:nvPr/>
          </p:nvSpPr>
          <p:spPr bwMode="auto">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extrusionOk="0">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2" name="Freihandform: Form 51"/>
            <p:cNvSpPr/>
            <p:nvPr/>
          </p:nvSpPr>
          <p:spPr bwMode="auto">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extrusionOk="0">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3" name="Freihandform: Form 52"/>
            <p:cNvSpPr/>
            <p:nvPr/>
          </p:nvSpPr>
          <p:spPr bwMode="auto">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extrusionOk="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4" name="Freihandform: Form 53"/>
            <p:cNvSpPr/>
            <p:nvPr/>
          </p:nvSpPr>
          <p:spPr bwMode="auto">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extrusionOk="0">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5" name="Freihandform: Form 54"/>
            <p:cNvSpPr/>
            <p:nvPr/>
          </p:nvSpPr>
          <p:spPr bwMode="auto">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extrusionOk="0">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6" name="Freihandform: Form 55"/>
            <p:cNvSpPr/>
            <p:nvPr/>
          </p:nvSpPr>
          <p:spPr bwMode="auto">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extrusionOk="0">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7" name="Freihandform: Form 56"/>
            <p:cNvSpPr/>
            <p:nvPr/>
          </p:nvSpPr>
          <p:spPr bwMode="auto">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extrusionOk="0">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8" name="Freihandform: Form 57"/>
            <p:cNvSpPr/>
            <p:nvPr/>
          </p:nvSpPr>
          <p:spPr bwMode="auto">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extrusionOk="0">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9" name="Freihandform: Form 58"/>
            <p:cNvSpPr/>
            <p:nvPr/>
          </p:nvSpPr>
          <p:spPr bwMode="auto">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extrusionOk="0">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0" name="Freihandform: Form 59"/>
            <p:cNvSpPr/>
            <p:nvPr/>
          </p:nvSpPr>
          <p:spPr bwMode="auto">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extrusionOk="0">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1" name="Freihandform: Form 60"/>
            <p:cNvSpPr/>
            <p:nvPr/>
          </p:nvSpPr>
          <p:spPr bwMode="auto">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extrusionOk="0">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2" name="Freihandform: Form 61"/>
            <p:cNvSpPr/>
            <p:nvPr/>
          </p:nvSpPr>
          <p:spPr bwMode="auto">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extrusionOk="0">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3" name="Freihandform: Form 62"/>
            <p:cNvSpPr/>
            <p:nvPr/>
          </p:nvSpPr>
          <p:spPr bwMode="auto">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extrusionOk="0">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4" name="Freihandform: Form 63"/>
            <p:cNvSpPr/>
            <p:nvPr/>
          </p:nvSpPr>
          <p:spPr bwMode="auto">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extrusionOk="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5" name="Freihandform: Form 64"/>
            <p:cNvSpPr/>
            <p:nvPr/>
          </p:nvSpPr>
          <p:spPr bwMode="auto">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extrusionOk="0">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6" name="Freihandform: Form 65"/>
            <p:cNvSpPr/>
            <p:nvPr/>
          </p:nvSpPr>
          <p:spPr bwMode="auto">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extrusionOk="0">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7" name="Freihandform: Form 66"/>
            <p:cNvSpPr/>
            <p:nvPr/>
          </p:nvSpPr>
          <p:spPr bwMode="auto">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extrusionOk="0">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8" name="Freihandform: Form 67"/>
            <p:cNvSpPr/>
            <p:nvPr/>
          </p:nvSpPr>
          <p:spPr bwMode="auto">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extrusionOk="0">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9" name="Freihandform: Form 68"/>
            <p:cNvSpPr/>
            <p:nvPr/>
          </p:nvSpPr>
          <p:spPr bwMode="auto">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extrusionOk="0">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0" name="Freihandform: Form 69"/>
            <p:cNvSpPr/>
            <p:nvPr/>
          </p:nvSpPr>
          <p:spPr bwMode="auto">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extrusionOk="0">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1" name="Freihandform: Form 70"/>
            <p:cNvSpPr/>
            <p:nvPr/>
          </p:nvSpPr>
          <p:spPr bwMode="auto">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extrusionOk="0">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2" name="Freihandform: Form 71"/>
            <p:cNvSpPr/>
            <p:nvPr/>
          </p:nvSpPr>
          <p:spPr bwMode="auto">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extrusionOk="0">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3" name="Freihandform: Form 72"/>
            <p:cNvSpPr/>
            <p:nvPr/>
          </p:nvSpPr>
          <p:spPr bwMode="auto">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extrusionOk="0">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4" name="Freihandform: Form 73"/>
            <p:cNvSpPr/>
            <p:nvPr/>
          </p:nvSpPr>
          <p:spPr bwMode="auto">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extrusionOk="0">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5" name="Freihandform: Form 74"/>
            <p:cNvSpPr/>
            <p:nvPr/>
          </p:nvSpPr>
          <p:spPr bwMode="auto">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extrusionOk="0">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6" name="Freihandform: Form 75"/>
            <p:cNvSpPr/>
            <p:nvPr/>
          </p:nvSpPr>
          <p:spPr bwMode="auto">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extrusionOk="0">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7" name="Freihandform: Form 76"/>
            <p:cNvSpPr/>
            <p:nvPr/>
          </p:nvSpPr>
          <p:spPr bwMode="auto">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extrusionOk="0">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8" name="Freihandform: Form 77"/>
            <p:cNvSpPr/>
            <p:nvPr/>
          </p:nvSpPr>
          <p:spPr bwMode="auto">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extrusionOk="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9" name="Freihandform: Form 78"/>
            <p:cNvSpPr/>
            <p:nvPr/>
          </p:nvSpPr>
          <p:spPr bwMode="auto">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extrusionOk="0">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0" name="Freihandform: Form 79"/>
            <p:cNvSpPr/>
            <p:nvPr/>
          </p:nvSpPr>
          <p:spPr bwMode="auto">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extrusionOk="0">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1" name="Freihandform: Form 80"/>
            <p:cNvSpPr/>
            <p:nvPr/>
          </p:nvSpPr>
          <p:spPr bwMode="auto">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extrusionOk="0">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2" name="Freihandform: Form 81"/>
            <p:cNvSpPr/>
            <p:nvPr/>
          </p:nvSpPr>
          <p:spPr bwMode="auto">
            <a:xfrm>
              <a:off x="7922059" y="3285924"/>
              <a:ext cx="27125"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extrusionOk="0">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3" name="Freihandform: Form 82"/>
            <p:cNvSpPr/>
            <p:nvPr/>
          </p:nvSpPr>
          <p:spPr bwMode="auto">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extrusionOk="0">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4" name="Freihandform: Form 83"/>
            <p:cNvSpPr/>
            <p:nvPr/>
          </p:nvSpPr>
          <p:spPr bwMode="auto">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extrusionOk="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5" name="Freihandform: Form 84"/>
            <p:cNvSpPr/>
            <p:nvPr/>
          </p:nvSpPr>
          <p:spPr bwMode="auto">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extrusionOk="0">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6" name="Freihandform: Form 85"/>
            <p:cNvSpPr/>
            <p:nvPr/>
          </p:nvSpPr>
          <p:spPr bwMode="auto">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extrusionOk="0">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7" name="Freihandform: Form 86"/>
            <p:cNvSpPr/>
            <p:nvPr/>
          </p:nvSpPr>
          <p:spPr bwMode="auto">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extrusionOk="0">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8" name="Freihandform: Form 87"/>
            <p:cNvSpPr/>
            <p:nvPr/>
          </p:nvSpPr>
          <p:spPr bwMode="auto">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extrusionOk="0">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gr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3466664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preserve="1" userDrawn="1">
  <p:cSld name="Diagramm">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Diagrammplatzhalter 2"/>
          <p:cNvSpPr>
            <a:spLocks noGrp="1"/>
          </p:cNvSpPr>
          <p:nvPr>
            <p:ph type="chart" sz="quarter" idx="17"/>
          </p:nvPr>
        </p:nvSpPr>
        <p:spPr bwMode="auto">
          <a:xfrm>
            <a:off x="4332288" y="225424"/>
            <a:ext cx="7627937" cy="6392101"/>
          </a:xfrm>
          <a:prstGeom prst="rect">
            <a:avLst/>
          </a:prstGeom>
        </p:spPr>
        <p:txBody>
          <a:bodyPr/>
          <a:lstStyle>
            <a:lvl1pPr marL="0" indent="0" algn="ctr">
              <a:buNone/>
              <a:defRPr sz="2000"/>
            </a:lvl1pPr>
          </a:lstStyle>
          <a:p>
            <a:pPr>
              <a:defRPr/>
            </a:pPr>
            <a:endParaRPr lang="de-DE"/>
          </a:p>
        </p:txBody>
      </p:sp>
      <p:sp>
        <p:nvSpPr>
          <p:cNvPr id="5" name="Textplatzhalter 4"/>
          <p:cNvSpPr>
            <a:spLocks noGrp="1"/>
          </p:cNvSpPr>
          <p:nvPr>
            <p:ph type="body" sz="quarter" idx="18" hasCustomPrompt="1"/>
          </p:nvPr>
        </p:nvSpPr>
        <p:spPr bwMode="auto">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Ergänzende Daten / Quellen / Links </a:t>
            </a:r>
            <a:endParaRPr/>
          </a:p>
        </p:txBody>
      </p:sp>
    </p:spTree>
    <p:extLst>
      <p:ext uri="{BB962C8B-B14F-4D97-AF65-F5344CB8AC3E}">
        <p14:creationId xmlns:p14="http://schemas.microsoft.com/office/powerpoint/2010/main" val="2067287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preserve="1" userDrawn="1">
  <p:cSld name="Tabelle">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5" name="Textplatzhalter 4"/>
          <p:cNvSpPr>
            <a:spLocks noGrp="1"/>
          </p:cNvSpPr>
          <p:nvPr>
            <p:ph type="body" sz="quarter" idx="18" hasCustomPrompt="1"/>
          </p:nvPr>
        </p:nvSpPr>
        <p:spPr bwMode="auto">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Ergänzende Daten / Quellen / Links </a:t>
            </a:r>
            <a:endParaRPr/>
          </a:p>
        </p:txBody>
      </p:sp>
      <p:sp>
        <p:nvSpPr>
          <p:cNvPr id="4" name="Tabellenplatzhalter 3"/>
          <p:cNvSpPr>
            <a:spLocks noGrp="1"/>
          </p:cNvSpPr>
          <p:nvPr>
            <p:ph type="tbl" sz="quarter" idx="19"/>
          </p:nvPr>
        </p:nvSpPr>
        <p:spPr bwMode="auto">
          <a:xfrm>
            <a:off x="4332288" y="225425"/>
            <a:ext cx="7631112" cy="6392101"/>
          </a:xfrm>
          <a:prstGeom prst="roundRect">
            <a:avLst>
              <a:gd name="adj" fmla="val 3107"/>
            </a:avLst>
          </a:prstGeom>
        </p:spPr>
        <p:txBody>
          <a:bodyPr/>
          <a:lstStyle>
            <a:lvl1pPr marL="0" indent="0" algn="ctr">
              <a:buNone/>
              <a:defRPr sz="2000"/>
            </a:lvl1pPr>
          </a:lstStyle>
          <a:p>
            <a:pPr>
              <a:defRPr/>
            </a:pPr>
            <a:endParaRPr lang="de-DE"/>
          </a:p>
        </p:txBody>
      </p:sp>
    </p:spTree>
    <p:extLst>
      <p:ext uri="{BB962C8B-B14F-4D97-AF65-F5344CB8AC3E}">
        <p14:creationId xmlns:p14="http://schemas.microsoft.com/office/powerpoint/2010/main" val="19847695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Bild">
    <p:spTree>
      <p:nvGrpSpPr>
        <p:cNvPr id="1" name=""/>
        <p:cNvGrpSpPr/>
        <p:nvPr/>
      </p:nvGrpSpPr>
      <p:grpSpPr bwMode="auto">
        <a:xfrm>
          <a:off x="0" y="0"/>
          <a:ext cx="0" cy="0"/>
          <a:chOff x="0" y="0"/>
          <a:chExt cx="0" cy="0"/>
        </a:xfrm>
      </p:grpSpPr>
      <p:sp>
        <p:nvSpPr>
          <p:cNvPr id="90"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89" name="Bildplatzhalter 25"/>
          <p:cNvSpPr>
            <a:spLocks noGrp="1"/>
          </p:cNvSpPr>
          <p:nvPr>
            <p:ph type="pic" sz="quarter" idx="14"/>
          </p:nvPr>
        </p:nvSpPr>
        <p:spPr bwMode="auto">
          <a:xfrm>
            <a:off x="4329875" y="225424"/>
            <a:ext cx="7629774" cy="6403975"/>
          </a:xfrm>
          <a:prstGeom prst="roundRect">
            <a:avLst>
              <a:gd name="adj" fmla="val 2777"/>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Tree>
    <p:extLst>
      <p:ext uri="{BB962C8B-B14F-4D97-AF65-F5344CB8AC3E}">
        <p14:creationId xmlns:p14="http://schemas.microsoft.com/office/powerpoint/2010/main" val="40676914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preserve="1" userDrawn="1">
  <p:cSld name="Bilder Kollage (4)">
    <p:spTree>
      <p:nvGrpSpPr>
        <p:cNvPr id="1" name=""/>
        <p:cNvGrpSpPr/>
        <p:nvPr/>
      </p:nvGrpSpPr>
      <p:grpSpPr bwMode="auto">
        <a:xfrm>
          <a:off x="0" y="0"/>
          <a:ext cx="0" cy="0"/>
          <a:chOff x="0" y="0"/>
          <a:chExt cx="0" cy="0"/>
        </a:xfrm>
      </p:grpSpPr>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7"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89" name="Bildplatzhalter 25"/>
          <p:cNvSpPr>
            <a:spLocks noGrp="1"/>
          </p:cNvSpPr>
          <p:nvPr>
            <p:ph type="pic" sz="quarter" idx="14"/>
          </p:nvPr>
        </p:nvSpPr>
        <p:spPr bwMode="auto">
          <a:xfrm>
            <a:off x="4329875" y="3500438"/>
            <a:ext cx="3744776" cy="3364184"/>
          </a:xfrm>
          <a:prstGeom prst="round2SameRect">
            <a:avLst>
              <a:gd name="adj1" fmla="val 4630"/>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14" name="Bildplatzhalter 25"/>
          <p:cNvSpPr>
            <a:spLocks noGrp="1"/>
          </p:cNvSpPr>
          <p:nvPr>
            <p:ph type="pic" sz="quarter" idx="17"/>
          </p:nvPr>
        </p:nvSpPr>
        <p:spPr bwMode="auto">
          <a:xfrm>
            <a:off x="8214872" y="3114000"/>
            <a:ext cx="3744776" cy="3744000"/>
          </a:xfrm>
          <a:prstGeom prst="round2SameRect">
            <a:avLst>
              <a:gd name="adj1" fmla="val 4284"/>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20" name="Bildplatzhalter 25"/>
          <p:cNvSpPr>
            <a:spLocks noGrp="1"/>
          </p:cNvSpPr>
          <p:nvPr>
            <p:ph type="pic" sz="quarter" idx="18"/>
          </p:nvPr>
        </p:nvSpPr>
        <p:spPr bwMode="auto">
          <a:xfrm>
            <a:off x="4329875" y="225424"/>
            <a:ext cx="3744776" cy="316706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22" name="Bildplatzhalter 25"/>
          <p:cNvSpPr>
            <a:spLocks noGrp="1"/>
          </p:cNvSpPr>
          <p:nvPr>
            <p:ph type="pic" sz="quarter" idx="19"/>
          </p:nvPr>
        </p:nvSpPr>
        <p:spPr bwMode="auto">
          <a:xfrm>
            <a:off x="8214872" y="225426"/>
            <a:ext cx="3744776" cy="275179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Tree>
    <p:extLst>
      <p:ext uri="{BB962C8B-B14F-4D97-AF65-F5344CB8AC3E}">
        <p14:creationId xmlns:p14="http://schemas.microsoft.com/office/powerpoint/2010/main" val="19303043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preserve="1" userDrawn="1">
  <p:cSld name="Zita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069897"/>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grpSp>
        <p:nvGrpSpPr>
          <p:cNvPr id="7" name="Grafik 5"/>
          <p:cNvGrpSpPr/>
          <p:nvPr/>
        </p:nvGrpSpPr>
        <p:grpSpPr bwMode="auto">
          <a:xfrm>
            <a:off x="227013" y="3512605"/>
            <a:ext cx="3889374" cy="2434383"/>
            <a:chOff x="227013" y="3512605"/>
            <a:chExt cx="3889374" cy="2434383"/>
          </a:xfrm>
          <a:solidFill>
            <a:schemeClr val="accent3"/>
          </a:solidFill>
        </p:grpSpPr>
        <p:sp>
          <p:nvSpPr>
            <p:cNvPr id="9" name="Freihandform: Form 8"/>
            <p:cNvSpPr/>
            <p:nvPr/>
          </p:nvSpPr>
          <p:spPr bwMode="auto">
            <a:xfrm>
              <a:off x="227013" y="3512605"/>
              <a:ext cx="1692478" cy="2434383"/>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2423902" y="3512605"/>
              <a:ext cx="1692485" cy="2434383"/>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gr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Tree>
    <p:extLst>
      <p:ext uri="{BB962C8B-B14F-4D97-AF65-F5344CB8AC3E}">
        <p14:creationId xmlns:p14="http://schemas.microsoft.com/office/powerpoint/2010/main" val="3637734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verzeichnis_alternativ">
    <p:spTree>
      <p:nvGrpSpPr>
        <p:cNvPr id="1" name=""/>
        <p:cNvGrpSpPr/>
        <p:nvPr/>
      </p:nvGrpSpPr>
      <p:grpSpPr>
        <a:xfrm>
          <a:off x="0" y="0"/>
          <a:ext cx="0" cy="0"/>
          <a:chOff x="0" y="0"/>
          <a:chExt cx="0" cy="0"/>
        </a:xfrm>
      </p:grpSpPr>
      <p:sp>
        <p:nvSpPr>
          <p:cNvPr id="32" name="!! R1">
            <a:extLst>
              <a:ext uri="{FF2B5EF4-FFF2-40B4-BE49-F238E27FC236}">
                <a16:creationId xmlns:a16="http://schemas.microsoft.com/office/drawing/2014/main" id="{1BAC89CE-E248-46CF-8902-B0003250D741}"/>
              </a:ext>
            </a:extLst>
          </p:cNvPr>
          <p:cNvSpPr/>
          <p:nvPr userDrawn="1"/>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7" name="Freihandform: Form 26">
            <a:extLst>
              <a:ext uri="{FF2B5EF4-FFF2-40B4-BE49-F238E27FC236}">
                <a16:creationId xmlns:a16="http://schemas.microsoft.com/office/drawing/2014/main" id="{D9ACF675-46F8-49B8-A2D4-C7047CD94A63}"/>
              </a:ext>
            </a:extLst>
          </p:cNvPr>
          <p:cNvSpPr/>
          <p:nvPr userDrawn="1"/>
        </p:nvSpPr>
        <p:spPr>
          <a:xfrm>
            <a:off x="232352" y="6057900"/>
            <a:ext cx="3884998" cy="806721"/>
          </a:xfrm>
          <a:custGeom>
            <a:avLst/>
            <a:gdLst>
              <a:gd name="connsiteX0" fmla="*/ 157754 w 3884998"/>
              <a:gd name="connsiteY0" fmla="*/ 0 h 806721"/>
              <a:gd name="connsiteX1" fmla="*/ 1619443 w 3884998"/>
              <a:gd name="connsiteY1" fmla="*/ 0 h 806721"/>
              <a:gd name="connsiteX2" fmla="*/ 1700854 w 3884998"/>
              <a:gd name="connsiteY2" fmla="*/ 44402 h 806721"/>
              <a:gd name="connsiteX3" fmla="*/ 1957603 w 3884998"/>
              <a:gd name="connsiteY3" fmla="*/ 96486 h 806721"/>
              <a:gd name="connsiteX4" fmla="*/ 2214352 w 3884998"/>
              <a:gd name="connsiteY4" fmla="*/ 44402 h 806721"/>
              <a:gd name="connsiteX5" fmla="*/ 2295764 w 3884998"/>
              <a:gd name="connsiteY5" fmla="*/ 0 h 806721"/>
              <a:gd name="connsiteX6" fmla="*/ 3727244 w 3884998"/>
              <a:gd name="connsiteY6" fmla="*/ 0 h 806721"/>
              <a:gd name="connsiteX7" fmla="*/ 3884998 w 3884998"/>
              <a:gd name="connsiteY7" fmla="*/ 157754 h 806721"/>
              <a:gd name="connsiteX8" fmla="*/ 3884998 w 3884998"/>
              <a:gd name="connsiteY8" fmla="*/ 806721 h 806721"/>
              <a:gd name="connsiteX9" fmla="*/ 0 w 3884998"/>
              <a:gd name="connsiteY9" fmla="*/ 806721 h 806721"/>
              <a:gd name="connsiteX10" fmla="*/ 0 w 3884998"/>
              <a:gd name="connsiteY10" fmla="*/ 157754 h 806721"/>
              <a:gd name="connsiteX11" fmla="*/ 157754 w 3884998"/>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998" h="806721">
                <a:moveTo>
                  <a:pt x="157754" y="0"/>
                </a:moveTo>
                <a:lnTo>
                  <a:pt x="1619443" y="0"/>
                </a:lnTo>
                <a:lnTo>
                  <a:pt x="1700854" y="44402"/>
                </a:lnTo>
                <a:cubicBezTo>
                  <a:pt x="1779769" y="77940"/>
                  <a:pt x="1866530" y="96486"/>
                  <a:pt x="1957603" y="96486"/>
                </a:cubicBezTo>
                <a:cubicBezTo>
                  <a:pt x="2048676" y="96486"/>
                  <a:pt x="2135438" y="77940"/>
                  <a:pt x="2214352" y="44402"/>
                </a:cubicBezTo>
                <a:lnTo>
                  <a:pt x="2295764" y="0"/>
                </a:lnTo>
                <a:lnTo>
                  <a:pt x="3727244" y="0"/>
                </a:lnTo>
                <a:cubicBezTo>
                  <a:pt x="3814369" y="0"/>
                  <a:pt x="3884998" y="70629"/>
                  <a:pt x="3884998" y="157754"/>
                </a:cubicBezTo>
                <a:lnTo>
                  <a:pt x="3884998"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lang="en-US" dirty="0"/>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‹Nr.›</a:t>
            </a:fld>
            <a:endParaRPr lang="en-US" dirty="0"/>
          </a:p>
        </p:txBody>
      </p:sp>
      <p:sp>
        <p:nvSpPr>
          <p:cNvPr id="10" name="Textplatzhalter 9">
            <a:extLst>
              <a:ext uri="{FF2B5EF4-FFF2-40B4-BE49-F238E27FC236}">
                <a16:creationId xmlns:a16="http://schemas.microsoft.com/office/drawing/2014/main" id="{5DE3C8CD-3639-4066-9D7B-B5F387862FFD}"/>
              </a:ext>
            </a:extLst>
          </p:cNvPr>
          <p:cNvSpPr>
            <a:spLocks noGrp="1"/>
          </p:cNvSpPr>
          <p:nvPr>
            <p:ph type="body" sz="quarter" idx="18"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Platzhalter Inhaltsverzeichnis</a:t>
            </a:r>
          </a:p>
        </p:txBody>
      </p:sp>
      <p:sp>
        <p:nvSpPr>
          <p:cNvPr id="24" name="Textplatzhalter 2">
            <a:extLst>
              <a:ext uri="{FF2B5EF4-FFF2-40B4-BE49-F238E27FC236}">
                <a16:creationId xmlns:a16="http://schemas.microsoft.com/office/drawing/2014/main" id="{2C427259-D0F8-4774-829F-F30625E9D689}"/>
              </a:ext>
            </a:extLst>
          </p:cNvPr>
          <p:cNvSpPr>
            <a:spLocks noGrp="1"/>
          </p:cNvSpPr>
          <p:nvPr>
            <p:ph type="body" sz="quarter" idx="17" hasCustomPrompt="1"/>
          </p:nvPr>
        </p:nvSpPr>
        <p:spPr>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r>
              <a:rPr lang="de-DE" dirty="0"/>
              <a:t>Inhalt</a:t>
            </a:r>
          </a:p>
          <a:p>
            <a:pPr lvl="1"/>
            <a:r>
              <a:rPr lang="de-DE" dirty="0"/>
              <a:t>Inhalt</a:t>
            </a:r>
          </a:p>
          <a:p>
            <a:pPr lvl="2"/>
            <a:r>
              <a:rPr lang="de-DE" dirty="0"/>
              <a:t>Inhalt</a:t>
            </a:r>
          </a:p>
          <a:p>
            <a:pPr lvl="3"/>
            <a:r>
              <a:rPr lang="de-DE" dirty="0"/>
              <a:t>Inhalt</a:t>
            </a:r>
          </a:p>
          <a:p>
            <a:pPr lvl="4"/>
            <a:r>
              <a:rPr lang="de-DE" dirty="0"/>
              <a:t>Inhalt</a:t>
            </a:r>
          </a:p>
        </p:txBody>
      </p:sp>
      <p:pic>
        <p:nvPicPr>
          <p:cNvPr id="25" name="!! G1">
            <a:extLst>
              <a:ext uri="{FF2B5EF4-FFF2-40B4-BE49-F238E27FC236}">
                <a16:creationId xmlns:a16="http://schemas.microsoft.com/office/drawing/2014/main" id="{0CCA93D0-3C22-4324-8E73-61330EE37E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1581"/>
          <a:stretch/>
        </p:blipFill>
        <p:spPr>
          <a:xfrm>
            <a:off x="227012" y="1670731"/>
            <a:ext cx="3925887" cy="4125785"/>
          </a:xfrm>
          <a:prstGeom prst="rect">
            <a:avLst/>
          </a:prstGeom>
          <a:effectLst>
            <a:outerShdw blurRad="139700" dist="25400" dir="5400000" algn="t" rotWithShape="0">
              <a:prstClr val="black">
                <a:alpha val="32000"/>
              </a:prstClr>
            </a:outerShdw>
          </a:effectLst>
        </p:spPr>
      </p:pic>
    </p:spTree>
    <p:extLst>
      <p:ext uri="{BB962C8B-B14F-4D97-AF65-F5344CB8AC3E}">
        <p14:creationId xmlns:p14="http://schemas.microsoft.com/office/powerpoint/2010/main" val="2707317865"/>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913" userDrawn="1">
          <p15:clr>
            <a:srgbClr val="FBAE40"/>
          </p15:clr>
        </p15:guide>
        <p15:guide id="17" orient="horz" pos="3816" userDrawn="1">
          <p15:clr>
            <a:srgbClr val="FBAE40"/>
          </p15:clr>
        </p15:guide>
        <p15:guide id="18" pos="756" userDrawn="1">
          <p15:clr>
            <a:srgbClr val="FBAE40"/>
          </p15:clr>
        </p15:guide>
        <p15:guide id="19"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preserve="1" userDrawn="1">
  <p:cSld name="Fazi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403975"/>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Fazit einfügen</a:t>
            </a:r>
            <a:endParaRPr/>
          </a:p>
        </p:txBody>
      </p:sp>
      <p:sp>
        <p:nvSpPr>
          <p:cNvPr id="6" name="Rechteck: abgerundete Ecken 5"/>
          <p:cNvSpPr/>
          <p:nvPr userDrawn="1"/>
        </p:nvSpPr>
        <p:spPr bwMode="auto">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pic>
        <p:nvPicPr>
          <p:cNvPr id="5" name="Grafik 4"/>
          <p:cNvPicPr>
            <a:picLocks noChangeAspect="1"/>
          </p:cNvPicPr>
          <p:nvPr userDrawn="1"/>
        </p:nvPicPr>
        <p:blipFill>
          <a:blip r:embed="rId3"/>
          <a:srcRect l="-5772" t="6664" r="-4775" b="6447"/>
          <a:stretch/>
        </p:blipFill>
        <p:spPr bwMode="auto">
          <a:xfrm>
            <a:off x="814726" y="3675126"/>
            <a:ext cx="2717197" cy="2135679"/>
          </a:xfrm>
          <a:prstGeom prst="rect">
            <a:avLst/>
          </a:prstGeom>
          <a:effectLst>
            <a:outerShdw blurRad="228600" dist="101600" dir="5400000" sx="93000" sy="93000" rotWithShape="0">
              <a:srgbClr val="000000">
                <a:alpha val="32000"/>
              </a:srgbClr>
            </a:outerShdw>
          </a:effectLst>
        </p:spPr>
      </p:pic>
    </p:spTree>
    <p:extLst>
      <p:ext uri="{BB962C8B-B14F-4D97-AF65-F5344CB8AC3E}">
        <p14:creationId xmlns:p14="http://schemas.microsoft.com/office/powerpoint/2010/main" val="1207904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preserve="1" userDrawn="1">
  <p:cSld name="1_Zita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2" y="1341438"/>
            <a:ext cx="11731048" cy="3887958"/>
          </a:xfrm>
          <a:prstGeom prst="roundRect">
            <a:avLst>
              <a:gd name="adj" fmla="val 4726"/>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42914" y="1457001"/>
            <a:ext cx="11309944" cy="3625132"/>
          </a:xfrm>
          <a:prstGeom prst="rect">
            <a:avLst/>
          </a:prstGeom>
        </p:spPr>
        <p:txBody>
          <a:bodyPr anchor="ctr"/>
          <a:lstStyle>
            <a:lvl1pPr marL="0" indent="0" algn="ctr">
              <a:buClr>
                <a:srgbClr val="F3C45E"/>
              </a:buClr>
              <a:buFont typeface="Source Sans Pro"/>
              <a:buNone/>
              <a:defRPr sz="5400" i="1" cap="all">
                <a:solidFill>
                  <a:schemeClr val="bg1"/>
                </a:solidFi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sp>
        <p:nvSpPr>
          <p:cNvPr id="9" name="Freihandform: Form 8"/>
          <p:cNvSpPr/>
          <p:nvPr/>
        </p:nvSpPr>
        <p:spPr bwMode="auto">
          <a:xfrm>
            <a:off x="447810" y="975963"/>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1006155" y="975963"/>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
        <p:nvSpPr>
          <p:cNvPr id="11" name="Freihandform: Form 10"/>
          <p:cNvSpPr/>
          <p:nvPr userDrawn="1"/>
        </p:nvSpPr>
        <p:spPr bwMode="auto">
          <a:xfrm rot="10800000">
            <a:off x="10684236" y="4851037"/>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2" name="Freihandform: Form 11"/>
          <p:cNvSpPr/>
          <p:nvPr userDrawn="1"/>
        </p:nvSpPr>
        <p:spPr bwMode="auto">
          <a:xfrm rot="10800000">
            <a:off x="11242581" y="4851037"/>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Tree>
    <p:extLst>
      <p:ext uri="{BB962C8B-B14F-4D97-AF65-F5344CB8AC3E}">
        <p14:creationId xmlns:p14="http://schemas.microsoft.com/office/powerpoint/2010/main" val="928409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preserve="1" userDrawn="1">
  <p:cSld name="Team">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1"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12" name="Textplatzhalter 9"/>
          <p:cNvSpPr>
            <a:spLocks noGrp="1"/>
          </p:cNvSpPr>
          <p:nvPr>
            <p:ph type="body" sz="quarter" idx="19"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Headline Team</a:t>
            </a:r>
            <a:endParaRPr/>
          </a:p>
        </p:txBody>
      </p:sp>
      <p:sp>
        <p:nvSpPr>
          <p:cNvPr id="20" name="!! R1"/>
          <p:cNvSpPr/>
          <p:nvPr userDrawn="1"/>
        </p:nvSpPr>
        <p:spPr bwMode="auto">
          <a:xfrm rot="10800000">
            <a:off x="232352" y="1449387"/>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1" name="Bildplatzhalter 25"/>
          <p:cNvSpPr>
            <a:spLocks noGrp="1"/>
          </p:cNvSpPr>
          <p:nvPr>
            <p:ph type="pic" sz="quarter" idx="21"/>
          </p:nvPr>
        </p:nvSpPr>
        <p:spPr bwMode="auto">
          <a:xfrm>
            <a:off x="372750" y="1567289"/>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2" name="Textplatzhalter 2"/>
          <p:cNvSpPr>
            <a:spLocks noGrp="1"/>
          </p:cNvSpPr>
          <p:nvPr>
            <p:ph type="body" sz="quarter" idx="22" hasCustomPrompt="1"/>
          </p:nvPr>
        </p:nvSpPr>
        <p:spPr bwMode="auto">
          <a:xfrm>
            <a:off x="372750" y="3229029"/>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3" name="!! R1"/>
          <p:cNvSpPr/>
          <p:nvPr userDrawn="1"/>
        </p:nvSpPr>
        <p:spPr bwMode="auto">
          <a:xfrm rot="10800000">
            <a:off x="2212051"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4" name="Bildplatzhalter 25"/>
          <p:cNvSpPr>
            <a:spLocks noGrp="1"/>
          </p:cNvSpPr>
          <p:nvPr>
            <p:ph type="pic" sz="quarter" idx="23"/>
          </p:nvPr>
        </p:nvSpPr>
        <p:spPr bwMode="auto">
          <a:xfrm>
            <a:off x="2352450"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5" name="Textplatzhalter 2"/>
          <p:cNvSpPr>
            <a:spLocks noGrp="1"/>
          </p:cNvSpPr>
          <p:nvPr>
            <p:ph type="body" sz="quarter" idx="24" hasCustomPrompt="1"/>
          </p:nvPr>
        </p:nvSpPr>
        <p:spPr bwMode="auto">
          <a:xfrm>
            <a:off x="2352450"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6" name="!! R1"/>
          <p:cNvSpPr/>
          <p:nvPr userDrawn="1"/>
        </p:nvSpPr>
        <p:spPr bwMode="auto">
          <a:xfrm rot="10800000">
            <a:off x="4197087" y="1449389"/>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7" name="Bildplatzhalter 25"/>
          <p:cNvSpPr>
            <a:spLocks noGrp="1"/>
          </p:cNvSpPr>
          <p:nvPr>
            <p:ph type="pic" sz="quarter" idx="25"/>
          </p:nvPr>
        </p:nvSpPr>
        <p:spPr bwMode="auto">
          <a:xfrm>
            <a:off x="4337486" y="1567291"/>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8" name="Textplatzhalter 2"/>
          <p:cNvSpPr>
            <a:spLocks noGrp="1"/>
          </p:cNvSpPr>
          <p:nvPr>
            <p:ph type="body" sz="quarter" idx="26" hasCustomPrompt="1"/>
          </p:nvPr>
        </p:nvSpPr>
        <p:spPr bwMode="auto">
          <a:xfrm>
            <a:off x="4337486" y="3229031"/>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9" name="!! R1"/>
          <p:cNvSpPr/>
          <p:nvPr userDrawn="1"/>
        </p:nvSpPr>
        <p:spPr bwMode="auto">
          <a:xfrm rot="10800000">
            <a:off x="6181950"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32" name="Bildplatzhalter 25"/>
          <p:cNvSpPr>
            <a:spLocks noGrp="1"/>
          </p:cNvSpPr>
          <p:nvPr>
            <p:ph type="pic" sz="quarter" idx="27"/>
          </p:nvPr>
        </p:nvSpPr>
        <p:spPr bwMode="auto">
          <a:xfrm>
            <a:off x="6322349"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3" name="Textplatzhalter 2"/>
          <p:cNvSpPr>
            <a:spLocks noGrp="1"/>
          </p:cNvSpPr>
          <p:nvPr>
            <p:ph type="body" sz="quarter" idx="28" hasCustomPrompt="1"/>
          </p:nvPr>
        </p:nvSpPr>
        <p:spPr bwMode="auto">
          <a:xfrm>
            <a:off x="6322349"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34" name="!! R1"/>
          <p:cNvSpPr/>
          <p:nvPr userDrawn="1"/>
        </p:nvSpPr>
        <p:spPr bwMode="auto">
          <a:xfrm rot="10800000">
            <a:off x="8151148"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35" name="Bildplatzhalter 25"/>
          <p:cNvSpPr>
            <a:spLocks noGrp="1"/>
          </p:cNvSpPr>
          <p:nvPr>
            <p:ph type="pic" sz="quarter" idx="29"/>
          </p:nvPr>
        </p:nvSpPr>
        <p:spPr bwMode="auto">
          <a:xfrm>
            <a:off x="82915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6" name="Textplatzhalter 2"/>
          <p:cNvSpPr>
            <a:spLocks noGrp="1"/>
          </p:cNvSpPr>
          <p:nvPr>
            <p:ph type="body" sz="quarter" idx="30" hasCustomPrompt="1"/>
          </p:nvPr>
        </p:nvSpPr>
        <p:spPr bwMode="auto">
          <a:xfrm>
            <a:off x="82915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37" name="!! R1"/>
          <p:cNvSpPr/>
          <p:nvPr userDrawn="1"/>
        </p:nvSpPr>
        <p:spPr bwMode="auto">
          <a:xfrm rot="10800000">
            <a:off x="10130849"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38" name="Bildplatzhalter 25"/>
          <p:cNvSpPr>
            <a:spLocks noGrp="1"/>
          </p:cNvSpPr>
          <p:nvPr>
            <p:ph type="pic" sz="quarter" idx="31"/>
          </p:nvPr>
        </p:nvSpPr>
        <p:spPr bwMode="auto">
          <a:xfrm>
            <a:off x="102712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9" name="Textplatzhalter 2"/>
          <p:cNvSpPr>
            <a:spLocks noGrp="1"/>
          </p:cNvSpPr>
          <p:nvPr>
            <p:ph type="body" sz="quarter" idx="32" hasCustomPrompt="1"/>
          </p:nvPr>
        </p:nvSpPr>
        <p:spPr bwMode="auto">
          <a:xfrm>
            <a:off x="102712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Tree>
    <p:extLst>
      <p:ext uri="{BB962C8B-B14F-4D97-AF65-F5344CB8AC3E}">
        <p14:creationId xmlns:p14="http://schemas.microsoft.com/office/powerpoint/2010/main" val="36282234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preserve="1" userDrawn="1">
  <p:cSld name="Outro">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442913" y="2903806"/>
            <a:ext cx="11520487"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976438" y="2965831"/>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Outro / Danksagung</a:t>
            </a:r>
            <a:endParaRPr/>
          </a:p>
        </p:txBody>
      </p:sp>
      <p:sp>
        <p:nvSpPr>
          <p:cNvPr id="6" name="!! R2"/>
          <p:cNvSpPr/>
          <p:nvPr userDrawn="1"/>
        </p:nvSpPr>
        <p:spPr bwMode="auto">
          <a:xfrm>
            <a:off x="232352" y="6057900"/>
            <a:ext cx="1173104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Google Shape;25;p3"/>
          <p:cNvSpPr txBox="1">
            <a:spLocks noGrp="1"/>
          </p:cNvSpPr>
          <p:nvPr>
            <p:ph type="ftr" idx="15"/>
          </p:nvPr>
        </p:nvSpPr>
        <p:spPr bwMode="auto">
          <a:xfrm>
            <a:off x="4930742" y="6304890"/>
            <a:ext cx="2330516" cy="3174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11" name="Google Shape;24;p3"/>
          <p:cNvSpPr txBox="1">
            <a:spLocks noGrp="1"/>
          </p:cNvSpPr>
          <p:nvPr>
            <p:ph type="dt" idx="16"/>
          </p:nvPr>
        </p:nvSpPr>
        <p:spPr bwMode="auto">
          <a:xfrm>
            <a:off x="9854629" y="6290601"/>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2" name="Textplatzhalter 22"/>
          <p:cNvSpPr>
            <a:spLocks noGrp="1"/>
          </p:cNvSpPr>
          <p:nvPr>
            <p:ph type="body" sz="quarter" idx="19" hasCustomPrompt="1"/>
          </p:nvPr>
        </p:nvSpPr>
        <p:spPr bwMode="auto">
          <a:xfrm>
            <a:off x="1200150" y="6328706"/>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pic>
        <p:nvPicPr>
          <p:cNvPr id="16" name="Grafik 15"/>
          <p:cNvPicPr>
            <a:picLocks noChangeAspect="1"/>
          </p:cNvPicPr>
          <p:nvPr userDrawn="1"/>
        </p:nvPicPr>
        <p:blipFill>
          <a:blip r:embed="rId2"/>
          <a:stretch/>
        </p:blipFill>
        <p:spPr bwMode="auto">
          <a:xfrm>
            <a:off x="5053552" y="363092"/>
            <a:ext cx="2084893" cy="850636"/>
          </a:xfrm>
          <a:prstGeom prst="rect">
            <a:avLst/>
          </a:prstGeom>
          <a:noFill/>
          <a:ln>
            <a:noFill/>
          </a:ln>
          <a:effectLst>
            <a:outerShdw blurRad="139700" dist="25400" dir="5400000" algn="t" rotWithShape="0">
              <a:prstClr val="black">
                <a:alpha val="32000"/>
              </a:prstClr>
            </a:outerShdw>
          </a:effectLst>
        </p:spPr>
      </p:pic>
    </p:spTree>
    <p:extLst>
      <p:ext uri="{BB962C8B-B14F-4D97-AF65-F5344CB8AC3E}">
        <p14:creationId xmlns:p14="http://schemas.microsoft.com/office/powerpoint/2010/main" val="20914494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preserve="1" userDrawn="1">
  <p:cSld name="Impressum_Disclaimer">
    <p:spTree>
      <p:nvGrpSpPr>
        <p:cNvPr id="1" name=""/>
        <p:cNvGrpSpPr/>
        <p:nvPr/>
      </p:nvGrpSpPr>
      <p:grpSpPr bwMode="auto">
        <a:xfrm>
          <a:off x="0" y="0"/>
          <a:ext cx="0" cy="0"/>
          <a:chOff x="0" y="0"/>
          <a:chExt cx="0" cy="0"/>
        </a:xfrm>
      </p:grpSpPr>
      <p:sp>
        <p:nvSpPr>
          <p:cNvPr id="113"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pic>
        <p:nvPicPr>
          <p:cNvPr id="17" name="Grafik 16"/>
          <p:cNvPicPr>
            <a:picLocks noChangeAspect="1"/>
          </p:cNvPicPr>
          <p:nvPr userDrawn="1"/>
        </p:nvPicPr>
        <p:blipFill>
          <a:blip r:embed="rId2">
            <a:biLevel thresh="25000"/>
          </a:blip>
          <a:srcRect l="1" r="-12998" b="-5569"/>
          <a:stretch/>
        </p:blipFill>
        <p:spPr bwMode="auto">
          <a:xfrm>
            <a:off x="538089" y="6295322"/>
            <a:ext cx="976386" cy="372178"/>
          </a:xfrm>
          <a:prstGeom prst="rect">
            <a:avLst/>
          </a:prstGeom>
        </p:spPr>
      </p:pic>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Impressum Platzhalter</a:t>
            </a:r>
            <a:endParaRPr/>
          </a:p>
        </p:txBody>
      </p:sp>
      <p:sp>
        <p:nvSpPr>
          <p:cNvPr id="114" name="Textplatzhalter 2"/>
          <p:cNvSpPr>
            <a:spLocks noGrp="1"/>
          </p:cNvSpPr>
          <p:nvPr>
            <p:ph type="body" sz="quarter" idx="17"/>
          </p:nvPr>
        </p:nvSpPr>
        <p:spPr bwMode="auto">
          <a:xfrm>
            <a:off x="442913" y="1449388"/>
            <a:ext cx="11520487" cy="4500562"/>
          </a:xfrm>
          <a:prstGeom prst="rect">
            <a:avLst/>
          </a:prstGeom>
        </p:spPr>
        <p:txBody>
          <a:bodyPr anchor="ctr"/>
          <a:lstStyle>
            <a:lvl1pPr marL="0" indent="0">
              <a:buClr>
                <a:srgbClr val="F3C45E"/>
              </a:buClr>
              <a:buNone/>
              <a:defRPr sz="20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8177234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preserve="1" userDrawn="1">
  <p:cSld name="Benutzerdefiniertes Layout">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6520480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Inhaltsverzeichnis">
    <p:spTree>
      <p:nvGrpSpPr>
        <p:cNvPr id="1" name=""/>
        <p:cNvGrpSpPr/>
        <p:nvPr/>
      </p:nvGrpSpPr>
      <p:grpSpPr>
        <a:xfrm>
          <a:off x="0" y="0"/>
          <a:ext cx="0" cy="0"/>
          <a:chOff x="0" y="0"/>
          <a:chExt cx="0" cy="0"/>
        </a:xfrm>
      </p:grpSpPr>
      <p:sp>
        <p:nvSpPr>
          <p:cNvPr id="113" name="!! R1">
            <a:extLst>
              <a:ext uri="{FF2B5EF4-FFF2-40B4-BE49-F238E27FC236}">
                <a16:creationId xmlns:a16="http://schemas.microsoft.com/office/drawing/2014/main" id="{C5AAE6FD-E2FE-4F89-A7F7-8E6351AAA908}"/>
              </a:ext>
            </a:extLst>
          </p:cNvPr>
          <p:cNvSpPr/>
          <p:nvPr/>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8" name="!! R2">
            <a:extLst>
              <a:ext uri="{FF2B5EF4-FFF2-40B4-BE49-F238E27FC236}">
                <a16:creationId xmlns:a16="http://schemas.microsoft.com/office/drawing/2014/main" id="{B2B0074A-CF0B-4CE6-BC4C-3F49094911B2}"/>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dirty="0"/>
              <a:t>Modul 1</a:t>
            </a:r>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dirty="0"/>
          </a:p>
        </p:txBody>
      </p:sp>
      <p:sp>
        <p:nvSpPr>
          <p:cNvPr id="3" name="Textplatzhalter 2">
            <a:extLst>
              <a:ext uri="{FF2B5EF4-FFF2-40B4-BE49-F238E27FC236}">
                <a16:creationId xmlns:a16="http://schemas.microsoft.com/office/drawing/2014/main" id="{B4C345B4-B17B-4959-8169-73C1DDD8179D}"/>
              </a:ext>
            </a:extLst>
          </p:cNvPr>
          <p:cNvSpPr>
            <a:spLocks noGrp="1"/>
          </p:cNvSpPr>
          <p:nvPr>
            <p:ph type="body" sz="quarter" idx="17" hasCustomPrompt="1"/>
          </p:nvPr>
        </p:nvSpPr>
        <p:spPr>
          <a:xfrm>
            <a:off x="3053415" y="1578861"/>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1</a:t>
            </a:r>
          </a:p>
        </p:txBody>
      </p:sp>
      <p:sp>
        <p:nvSpPr>
          <p:cNvPr id="10" name="Textplatzhalter 9">
            <a:extLst>
              <a:ext uri="{FF2B5EF4-FFF2-40B4-BE49-F238E27FC236}">
                <a16:creationId xmlns:a16="http://schemas.microsoft.com/office/drawing/2014/main" id="{5DE3C8CD-3639-4066-9D7B-B5F387862FFD}"/>
              </a:ext>
            </a:extLst>
          </p:cNvPr>
          <p:cNvSpPr>
            <a:spLocks noGrp="1"/>
          </p:cNvSpPr>
          <p:nvPr>
            <p:ph type="body" sz="quarter" idx="18"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Platzhalter Inhaltsverzeichnis</a:t>
            </a:r>
          </a:p>
        </p:txBody>
      </p:sp>
      <p:sp>
        <p:nvSpPr>
          <p:cNvPr id="29" name="Flussdiagramm: Verbinder 28">
            <a:extLst>
              <a:ext uri="{FF2B5EF4-FFF2-40B4-BE49-F238E27FC236}">
                <a16:creationId xmlns:a16="http://schemas.microsoft.com/office/drawing/2014/main" id="{19609AC5-0EA7-4134-94C6-AD6ECA2111CC}"/>
              </a:ext>
            </a:extLst>
          </p:cNvPr>
          <p:cNvSpPr/>
          <p:nvPr/>
        </p:nvSpPr>
        <p:spPr>
          <a:xfrm>
            <a:off x="2007072" y="1578861"/>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01</a:t>
            </a:r>
          </a:p>
        </p:txBody>
      </p:sp>
      <p:sp>
        <p:nvSpPr>
          <p:cNvPr id="33" name="Textplatzhalter 2">
            <a:extLst>
              <a:ext uri="{FF2B5EF4-FFF2-40B4-BE49-F238E27FC236}">
                <a16:creationId xmlns:a16="http://schemas.microsoft.com/office/drawing/2014/main" id="{EBBC761C-2EDD-487F-B503-0CF911A9D7E0}"/>
              </a:ext>
            </a:extLst>
          </p:cNvPr>
          <p:cNvSpPr>
            <a:spLocks noGrp="1"/>
          </p:cNvSpPr>
          <p:nvPr>
            <p:ph type="body" sz="quarter" idx="19" hasCustomPrompt="1"/>
          </p:nvPr>
        </p:nvSpPr>
        <p:spPr>
          <a:xfrm>
            <a:off x="3053415" y="2703289"/>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2</a:t>
            </a:r>
          </a:p>
        </p:txBody>
      </p:sp>
      <p:sp>
        <p:nvSpPr>
          <p:cNvPr id="34" name="Flussdiagramm: Verbinder 33">
            <a:extLst>
              <a:ext uri="{FF2B5EF4-FFF2-40B4-BE49-F238E27FC236}">
                <a16:creationId xmlns:a16="http://schemas.microsoft.com/office/drawing/2014/main" id="{A0CBFE34-5ED2-45C1-849C-D44C762FBBEF}"/>
              </a:ext>
            </a:extLst>
          </p:cNvPr>
          <p:cNvSpPr/>
          <p:nvPr/>
        </p:nvSpPr>
        <p:spPr>
          <a:xfrm>
            <a:off x="2007072" y="2703282"/>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02</a:t>
            </a:r>
          </a:p>
        </p:txBody>
      </p:sp>
      <p:sp>
        <p:nvSpPr>
          <p:cNvPr id="35" name="Textplatzhalter 2">
            <a:extLst>
              <a:ext uri="{FF2B5EF4-FFF2-40B4-BE49-F238E27FC236}">
                <a16:creationId xmlns:a16="http://schemas.microsoft.com/office/drawing/2014/main" id="{D8BB4CF2-7CBF-4178-AC64-BE53A1285084}"/>
              </a:ext>
            </a:extLst>
          </p:cNvPr>
          <p:cNvSpPr>
            <a:spLocks noGrp="1"/>
          </p:cNvSpPr>
          <p:nvPr>
            <p:ph type="body" sz="quarter" idx="20" hasCustomPrompt="1"/>
          </p:nvPr>
        </p:nvSpPr>
        <p:spPr>
          <a:xfrm>
            <a:off x="3053415" y="3827717"/>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3</a:t>
            </a:r>
          </a:p>
        </p:txBody>
      </p:sp>
      <p:sp>
        <p:nvSpPr>
          <p:cNvPr id="36" name="Flussdiagramm: Verbinder 35">
            <a:extLst>
              <a:ext uri="{FF2B5EF4-FFF2-40B4-BE49-F238E27FC236}">
                <a16:creationId xmlns:a16="http://schemas.microsoft.com/office/drawing/2014/main" id="{5E09C31A-A5D8-44D2-B657-FC50118307C5}"/>
              </a:ext>
            </a:extLst>
          </p:cNvPr>
          <p:cNvSpPr/>
          <p:nvPr/>
        </p:nvSpPr>
        <p:spPr>
          <a:xfrm>
            <a:off x="2007072" y="3827717"/>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03</a:t>
            </a:r>
          </a:p>
        </p:txBody>
      </p:sp>
      <p:sp>
        <p:nvSpPr>
          <p:cNvPr id="14" name="Textplatzhalter 2">
            <a:extLst>
              <a:ext uri="{FF2B5EF4-FFF2-40B4-BE49-F238E27FC236}">
                <a16:creationId xmlns:a16="http://schemas.microsoft.com/office/drawing/2014/main" id="{9463AB07-24D8-6C44-B59E-43C47E8BD6EF}"/>
              </a:ext>
            </a:extLst>
          </p:cNvPr>
          <p:cNvSpPr>
            <a:spLocks noGrp="1"/>
          </p:cNvSpPr>
          <p:nvPr>
            <p:ph type="body" sz="quarter" idx="21" hasCustomPrompt="1"/>
          </p:nvPr>
        </p:nvSpPr>
        <p:spPr>
          <a:xfrm>
            <a:off x="3053415" y="4952145"/>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4</a:t>
            </a:r>
          </a:p>
        </p:txBody>
      </p:sp>
      <p:sp>
        <p:nvSpPr>
          <p:cNvPr id="15" name="Flussdiagramm: Verbinder 28">
            <a:extLst>
              <a:ext uri="{FF2B5EF4-FFF2-40B4-BE49-F238E27FC236}">
                <a16:creationId xmlns:a16="http://schemas.microsoft.com/office/drawing/2014/main" id="{349A72D5-11C1-344D-90C3-6FFCC8528C43}"/>
              </a:ext>
            </a:extLst>
          </p:cNvPr>
          <p:cNvSpPr/>
          <p:nvPr userDrawn="1"/>
        </p:nvSpPr>
        <p:spPr>
          <a:xfrm>
            <a:off x="2007072" y="4952145"/>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04</a:t>
            </a:r>
          </a:p>
        </p:txBody>
      </p:sp>
    </p:spTree>
    <p:extLst>
      <p:ext uri="{BB962C8B-B14F-4D97-AF65-F5344CB8AC3E}">
        <p14:creationId xmlns:p14="http://schemas.microsoft.com/office/powerpoint/2010/main" val="3589390110"/>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preserve="1" userDrawn="1">
  <p:cSld name="Cover-Slide mit Bild">
    <p:spTree>
      <p:nvGrpSpPr>
        <p:cNvPr id="1" name=""/>
        <p:cNvGrpSpPr/>
        <p:nvPr/>
      </p:nvGrpSpPr>
      <p:grpSpPr bwMode="auto">
        <a:xfrm>
          <a:off x="0" y="0"/>
          <a:ext cx="0" cy="0"/>
          <a:chOff x="0" y="0"/>
          <a:chExt cx="0" cy="0"/>
        </a:xfrm>
      </p:grpSpPr>
      <p:grpSp>
        <p:nvGrpSpPr>
          <p:cNvPr id="25" name="Gruppieren 24"/>
          <p:cNvGrpSpPr/>
          <p:nvPr userDrawn="1"/>
        </p:nvGrpSpPr>
        <p:grpSpPr bwMode="auto">
          <a:xfrm>
            <a:off x="-1" y="-9536"/>
            <a:ext cx="12192000" cy="6867536"/>
            <a:chOff x="-1" y="-9536"/>
            <a:chExt cx="12192000" cy="6858000"/>
          </a:xfrm>
        </p:grpSpPr>
        <p:pic>
          <p:nvPicPr>
            <p:cNvPr id="26" name="Grafik 25" descr="Ein Bild, das Kinderbett, Baby enthält.&#10;&#10;Automatisch generierte Beschreibung"/>
            <p:cNvPicPr>
              <a:picLocks noChangeAspect="1"/>
            </p:cNvPicPr>
            <p:nvPr/>
          </p:nvPicPr>
          <p:blipFill>
            <a:blip r:embed="rId2"/>
            <a:srcRect l="81770" t="5943" r="221" b="9870"/>
            <a:stretch/>
          </p:blipFill>
          <p:spPr bwMode="auto">
            <a:xfrm>
              <a:off x="-1" y="-9536"/>
              <a:ext cx="2200291" cy="6858000"/>
            </a:xfrm>
            <a:prstGeom prst="rect">
              <a:avLst/>
            </a:prstGeom>
          </p:spPr>
        </p:pic>
        <p:pic>
          <p:nvPicPr>
            <p:cNvPr id="27" name="Grafik 26" descr="Ein Bild, das Kinderbett, Baby enthält.&#10;&#10;Automatisch generierte Beschreibung"/>
            <p:cNvPicPr>
              <a:picLocks noChangeAspect="1"/>
            </p:cNvPicPr>
            <p:nvPr/>
          </p:nvPicPr>
          <p:blipFill>
            <a:blip r:embed="rId2"/>
            <a:srcRect l="18370" t="5943" r="222" b="9870"/>
            <a:stretch/>
          </p:blipFill>
          <p:spPr bwMode="auto">
            <a:xfrm flipH="1">
              <a:off x="2200290" y="-9536"/>
              <a:ext cx="9991709" cy="6858000"/>
            </a:xfrm>
            <a:prstGeom prst="rect">
              <a:avLst/>
            </a:prstGeom>
          </p:spPr>
        </p:pic>
      </p:grpSp>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3"/>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extLst>
      <p:ext uri="{BB962C8B-B14F-4D97-AF65-F5344CB8AC3E}">
        <p14:creationId xmlns:p14="http://schemas.microsoft.com/office/powerpoint/2010/main" val="15809063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preserve="1" userDrawn="1">
  <p:cSld name="Cover-Slide ohne Bild">
    <p:spTree>
      <p:nvGrpSpPr>
        <p:cNvPr id="1" name=""/>
        <p:cNvGrpSpPr/>
        <p:nvPr/>
      </p:nvGrpSpPr>
      <p:grpSpPr bwMode="auto">
        <a:xfrm>
          <a:off x="0" y="0"/>
          <a:ext cx="0" cy="0"/>
          <a:chOff x="0" y="0"/>
          <a:chExt cx="0" cy="0"/>
        </a:xfrm>
      </p:grpSpPr>
      <p:sp>
        <p:nvSpPr>
          <p:cNvPr id="2" name="Rechteck: obere Ecken abgerundet 1"/>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2"/>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13"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15"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extLst>
      <p:ext uri="{BB962C8B-B14F-4D97-AF65-F5344CB8AC3E}">
        <p14:creationId xmlns:p14="http://schemas.microsoft.com/office/powerpoint/2010/main" val="35560873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PhAnim="0" preserve="1" userDrawn="1">
  <p:cSld name="Cover-Slide_Alternative">
    <p:spTree>
      <p:nvGrpSpPr>
        <p:cNvPr id="1" name=""/>
        <p:cNvGrpSpPr/>
        <p:nvPr/>
      </p:nvGrpSpPr>
      <p:grpSpPr bwMode="auto">
        <a:xfrm>
          <a:off x="0" y="0"/>
          <a:ext cx="0" cy="0"/>
          <a:chOff x="0" y="0"/>
          <a:chExt cx="0" cy="0"/>
        </a:xfrm>
      </p:grpSpPr>
      <p:pic>
        <p:nvPicPr>
          <p:cNvPr id="10" name="Grafik 9"/>
          <p:cNvPicPr>
            <a:picLocks noChangeAspect="1"/>
          </p:cNvPicPr>
          <p:nvPr userDrawn="1"/>
        </p:nvPicPr>
        <p:blipFill>
          <a:blip r:embed="rId2"/>
          <a:stretch/>
        </p:blipFill>
        <p:spPr bwMode="auto">
          <a:xfrm>
            <a:off x="2632030" y="4159348"/>
            <a:ext cx="3649385" cy="1650606"/>
          </a:xfrm>
          <a:prstGeom prst="rect">
            <a:avLst/>
          </a:prstGeom>
          <a:noFill/>
        </p:spPr>
      </p:pic>
      <p:sp>
        <p:nvSpPr>
          <p:cNvPr id="21" name="Textplatzhalter 20"/>
          <p:cNvSpPr>
            <a:spLocks noGrp="1"/>
          </p:cNvSpPr>
          <p:nvPr>
            <p:ph type="body" sz="quarter" idx="14" hasCustomPrompt="1"/>
          </p:nvPr>
        </p:nvSpPr>
        <p:spPr bwMode="auto">
          <a:xfrm>
            <a:off x="4792394" y="1209856"/>
            <a:ext cx="6656277" cy="1968235"/>
          </a:xfrm>
          <a:prstGeom prst="rect">
            <a:avLst/>
          </a:prstGeom>
        </p:spPr>
        <p:txBody>
          <a:bodyPr anchor="ctr"/>
          <a:lstStyle>
            <a:lvl1pPr marL="0" indent="0" algn="l">
              <a:buNone/>
              <a:defRPr>
                <a:solidFill>
                  <a:schemeClr val="tx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2" name="Freihandform: Form 11"/>
          <p:cNvSpPr/>
          <p:nvPr userDrawn="1"/>
        </p:nvSpPr>
        <p:spPr bwMode="auto">
          <a:xfrm>
            <a:off x="233362" y="228599"/>
            <a:ext cx="3887788" cy="6636019"/>
          </a:xfrm>
          <a:custGeom>
            <a:avLst/>
            <a:gdLst>
              <a:gd name="connsiteX0" fmla="*/ 130358 w 3887788"/>
              <a:gd name="connsiteY0" fmla="*/ 0 h 6629400"/>
              <a:gd name="connsiteX1" fmla="*/ 3754642 w 3887788"/>
              <a:gd name="connsiteY1" fmla="*/ 0 h 6629400"/>
              <a:gd name="connsiteX2" fmla="*/ 3884999 w 3887788"/>
              <a:gd name="connsiteY2" fmla="*/ 130357 h 6629400"/>
              <a:gd name="connsiteX3" fmla="*/ 3884999 w 3887788"/>
              <a:gd name="connsiteY3" fmla="*/ 2743200 h 6629400"/>
              <a:gd name="connsiteX4" fmla="*/ 2941319 w 3887788"/>
              <a:gd name="connsiteY4" fmla="*/ 2743200 h 6629400"/>
              <a:gd name="connsiteX5" fmla="*/ 2941319 w 3887788"/>
              <a:gd name="connsiteY5" fmla="*/ 2749895 h 6629400"/>
              <a:gd name="connsiteX6" fmla="*/ 3887788 w 3887788"/>
              <a:gd name="connsiteY6" fmla="*/ 2749895 h 6629400"/>
              <a:gd name="connsiteX7" fmla="*/ 3887788 w 3887788"/>
              <a:gd name="connsiteY7" fmla="*/ 3693447 h 6629400"/>
              <a:gd name="connsiteX8" fmla="*/ 3619172 w 3887788"/>
              <a:gd name="connsiteY8" fmla="*/ 3962063 h 6629400"/>
              <a:gd name="connsiteX9" fmla="*/ 2941319 w 3887788"/>
              <a:gd name="connsiteY9" fmla="*/ 3962063 h 6629400"/>
              <a:gd name="connsiteX10" fmla="*/ 2790959 w 3887788"/>
              <a:gd name="connsiteY10" fmla="*/ 3962063 h 6629400"/>
              <a:gd name="connsiteX11" fmla="*/ 2470296 w 3887788"/>
              <a:gd name="connsiteY11" fmla="*/ 4282726 h 6629400"/>
              <a:gd name="connsiteX12" fmla="*/ 2470296 w 3887788"/>
              <a:gd name="connsiteY12" fmla="*/ 5199603 h 6629400"/>
              <a:gd name="connsiteX13" fmla="*/ 2790959 w 3887788"/>
              <a:gd name="connsiteY13" fmla="*/ 5520266 h 6629400"/>
              <a:gd name="connsiteX14" fmla="*/ 2941319 w 3887788"/>
              <a:gd name="connsiteY14" fmla="*/ 5520266 h 6629400"/>
              <a:gd name="connsiteX15" fmla="*/ 3064615 w 3887788"/>
              <a:gd name="connsiteY15" fmla="*/ 5520266 h 6629400"/>
              <a:gd name="connsiteX16" fmla="*/ 3140003 w 3887788"/>
              <a:gd name="connsiteY16" fmla="*/ 5573700 h 6629400"/>
              <a:gd name="connsiteX17" fmla="*/ 3236742 w 3887788"/>
              <a:gd name="connsiteY17" fmla="*/ 5594232 h 6629400"/>
              <a:gd name="connsiteX18" fmla="*/ 3333481 w 3887788"/>
              <a:gd name="connsiteY18" fmla="*/ 5573700 h 6629400"/>
              <a:gd name="connsiteX19" fmla="*/ 3408869 w 3887788"/>
              <a:gd name="connsiteY19" fmla="*/ 5520266 h 6629400"/>
              <a:gd name="connsiteX20" fmla="*/ 3653994 w 3887788"/>
              <a:gd name="connsiteY20" fmla="*/ 5520266 h 6629400"/>
              <a:gd name="connsiteX21" fmla="*/ 3887788 w 3887788"/>
              <a:gd name="connsiteY21" fmla="*/ 5754060 h 6629400"/>
              <a:gd name="connsiteX22" fmla="*/ 3887788 w 3887788"/>
              <a:gd name="connsiteY22" fmla="*/ 6629400 h 6629400"/>
              <a:gd name="connsiteX23" fmla="*/ 2941319 w 3887788"/>
              <a:gd name="connsiteY23" fmla="*/ 6629400 h 6629400"/>
              <a:gd name="connsiteX24" fmla="*/ 2790 w 3887788"/>
              <a:gd name="connsiteY24" fmla="*/ 6629400 h 6629400"/>
              <a:gd name="connsiteX25" fmla="*/ 0 w 3887788"/>
              <a:gd name="connsiteY25" fmla="*/ 6629400 h 6629400"/>
              <a:gd name="connsiteX26" fmla="*/ 0 w 3887788"/>
              <a:gd name="connsiteY26" fmla="*/ 2743200 h 6629400"/>
              <a:gd name="connsiteX27" fmla="*/ 1 w 3887788"/>
              <a:gd name="connsiteY27" fmla="*/ 2743200 h 6629400"/>
              <a:gd name="connsiteX28" fmla="*/ 1 w 3887788"/>
              <a:gd name="connsiteY28" fmla="*/ 130357 h 6629400"/>
              <a:gd name="connsiteX29" fmla="*/ 130358 w 3887788"/>
              <a:gd name="connsiteY29" fmla="*/ 0 h 66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87788" h="6629400" extrusionOk="0">
                <a:moveTo>
                  <a:pt x="130358" y="0"/>
                </a:moveTo>
                <a:lnTo>
                  <a:pt x="3754642" y="0"/>
                </a:lnTo>
                <a:cubicBezTo>
                  <a:pt x="3826636" y="0"/>
                  <a:pt x="3884999" y="58363"/>
                  <a:pt x="3884999" y="130357"/>
                </a:cubicBezTo>
                <a:lnTo>
                  <a:pt x="3884999" y="2743200"/>
                </a:lnTo>
                <a:lnTo>
                  <a:pt x="2941319" y="2743200"/>
                </a:lnTo>
                <a:lnTo>
                  <a:pt x="2941319" y="2749895"/>
                </a:lnTo>
                <a:lnTo>
                  <a:pt x="3887788" y="2749895"/>
                </a:lnTo>
                <a:lnTo>
                  <a:pt x="3887788" y="3693447"/>
                </a:lnTo>
                <a:cubicBezTo>
                  <a:pt x="3887788" y="3841800"/>
                  <a:pt x="3767525" y="3962063"/>
                  <a:pt x="3619172" y="3962063"/>
                </a:cubicBezTo>
                <a:lnTo>
                  <a:pt x="2941319" y="3962063"/>
                </a:lnTo>
                <a:lnTo>
                  <a:pt x="2790959" y="3962063"/>
                </a:lnTo>
                <a:cubicBezTo>
                  <a:pt x="2613862" y="3962063"/>
                  <a:pt x="2470296" y="4105629"/>
                  <a:pt x="2470296" y="4282726"/>
                </a:cubicBezTo>
                <a:lnTo>
                  <a:pt x="2470296" y="5199603"/>
                </a:lnTo>
                <a:cubicBezTo>
                  <a:pt x="2470296" y="5376700"/>
                  <a:pt x="2613862" y="5520266"/>
                  <a:pt x="2790959" y="5520266"/>
                </a:cubicBezTo>
                <a:lnTo>
                  <a:pt x="2941319" y="5520266"/>
                </a:lnTo>
                <a:lnTo>
                  <a:pt x="3064615" y="5520266"/>
                </a:lnTo>
                <a:lnTo>
                  <a:pt x="3140003" y="5573700"/>
                </a:lnTo>
                <a:cubicBezTo>
                  <a:pt x="3169737" y="5586921"/>
                  <a:pt x="3202427" y="5594232"/>
                  <a:pt x="3236742" y="5594232"/>
                </a:cubicBezTo>
                <a:cubicBezTo>
                  <a:pt x="3271057" y="5594232"/>
                  <a:pt x="3303747" y="5586921"/>
                  <a:pt x="3333481" y="5573700"/>
                </a:cubicBezTo>
                <a:lnTo>
                  <a:pt x="3408869" y="5520266"/>
                </a:lnTo>
                <a:lnTo>
                  <a:pt x="3653994" y="5520266"/>
                </a:lnTo>
                <a:cubicBezTo>
                  <a:pt x="3783115" y="5520266"/>
                  <a:pt x="3887788" y="5624939"/>
                  <a:pt x="3887788" y="5754060"/>
                </a:cubicBezTo>
                <a:lnTo>
                  <a:pt x="3887788" y="6629400"/>
                </a:lnTo>
                <a:lnTo>
                  <a:pt x="2941319" y="6629400"/>
                </a:lnTo>
                <a:lnTo>
                  <a:pt x="2790" y="6629400"/>
                </a:lnTo>
                <a:lnTo>
                  <a:pt x="0" y="6629400"/>
                </a:lnTo>
                <a:lnTo>
                  <a:pt x="0" y="2743200"/>
                </a:lnTo>
                <a:lnTo>
                  <a:pt x="1" y="2743200"/>
                </a:lnTo>
                <a:lnTo>
                  <a:pt x="1" y="130357"/>
                </a:lnTo>
                <a:cubicBezTo>
                  <a:pt x="1" y="58363"/>
                  <a:pt x="58364" y="0"/>
                  <a:pt x="130358" y="0"/>
                </a:cubicBezTo>
                <a:close/>
              </a:path>
            </a:pathLst>
          </a:cu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5" hasCustomPrompt="1"/>
          </p:nvPr>
        </p:nvSpPr>
        <p:spPr bwMode="auto">
          <a:xfrm>
            <a:off x="642424" y="419099"/>
            <a:ext cx="1920832"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4" name="Google Shape;24;p3"/>
          <p:cNvSpPr txBox="1">
            <a:spLocks noGrp="1"/>
          </p:cNvSpPr>
          <p:nvPr>
            <p:ph type="dt" idx="16"/>
          </p:nvPr>
        </p:nvSpPr>
        <p:spPr bwMode="auto">
          <a:xfrm>
            <a:off x="2714625" y="392905"/>
            <a:ext cx="985851" cy="365125"/>
          </a:xfrm>
          <a:prstGeom prst="rect">
            <a:avLst/>
          </a:prstGeom>
        </p:spPr>
        <p:txBody>
          <a:bodyPr anchor="ctr"/>
          <a:lstStyle>
            <a:lvl1pPr algn="r">
              <a:defRPr lang="de-DE" sz="1200">
                <a:solidFill>
                  <a:schemeClr val="bg1"/>
                </a:solidFill>
              </a:defRPr>
            </a:lvl1pPr>
          </a:lstStyle>
          <a:p>
            <a:pPr>
              <a:lnSpc>
                <a:spcPct val="90000"/>
              </a:lnSpc>
              <a:spcBef>
                <a:spcPts val="1000"/>
              </a:spcBef>
              <a:buFont typeface="Arial"/>
              <a:buNone/>
              <a:defRPr/>
            </a:pPr>
            <a:endParaRPr/>
          </a:p>
        </p:txBody>
      </p:sp>
      <p:sp>
        <p:nvSpPr>
          <p:cNvPr id="15" name="Rechteck: abgerundete Ecken 14"/>
          <p:cNvSpPr/>
          <p:nvPr userDrawn="1"/>
        </p:nvSpPr>
        <p:spPr bwMode="auto">
          <a:xfrm>
            <a:off x="443823" y="1474020"/>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a:lnSpc>
                <a:spcPct val="100000"/>
              </a:lnSpc>
              <a:spcBef>
                <a:spcPts val="0"/>
              </a:spcBef>
              <a:spcAft>
                <a:spcPts val="0"/>
              </a:spcAft>
              <a:buClrTx/>
              <a:buSzTx/>
              <a:buFontTx/>
              <a:buNone/>
              <a:defRPr/>
            </a:pPr>
            <a:endParaRPr lang="de-DE" sz="2000" b="0" i="0" u="none" strike="noStrike" cap="none" spc="0">
              <a:ln>
                <a:noFill/>
              </a:ln>
              <a:solidFill>
                <a:srgbClr val="2B5A70"/>
              </a:solidFill>
              <a:latin typeface="Source Sans Pro SemiBold"/>
            </a:endParaRPr>
          </a:p>
        </p:txBody>
      </p:sp>
      <p:sp>
        <p:nvSpPr>
          <p:cNvPr id="17" name="Textplatzhalter 16"/>
          <p:cNvSpPr>
            <a:spLocks noGrp="1"/>
          </p:cNvSpPr>
          <p:nvPr>
            <p:ph type="body" sz="quarter" idx="10" hasCustomPrompt="1"/>
          </p:nvPr>
        </p:nvSpPr>
        <p:spPr bwMode="auto">
          <a:xfrm>
            <a:off x="743329" y="1560591"/>
            <a:ext cx="2858327" cy="467770"/>
          </a:xfrm>
          <a:prstGeom prst="rect">
            <a:avLst/>
          </a:prstGeom>
        </p:spPr>
        <p:txBody>
          <a:bodyPr lIns="36000" tIns="36000" rIns="36000" bIns="0" anchor="ctr"/>
          <a:lstStyle>
            <a:lvl1pPr marL="0" indent="0" algn="ctr">
              <a:buNone/>
              <a:defRPr sz="1800" cap="all">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18" name="Rechteck: abgerundete Ecken 17"/>
          <p:cNvSpPr/>
          <p:nvPr userDrawn="1"/>
        </p:nvSpPr>
        <p:spPr bwMode="auto">
          <a:xfrm>
            <a:off x="443822" y="2216203"/>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a:lnSpc>
                <a:spcPct val="100000"/>
              </a:lnSpc>
              <a:spcBef>
                <a:spcPts val="0"/>
              </a:spcBef>
              <a:spcAft>
                <a:spcPts val="0"/>
              </a:spcAft>
              <a:buClrTx/>
              <a:buSzTx/>
              <a:buFontTx/>
              <a:buNone/>
              <a:defRPr/>
            </a:pPr>
            <a:endParaRPr lang="de-DE" sz="2000" b="0" i="0" u="none" strike="noStrike" cap="none" spc="0">
              <a:ln>
                <a:noFill/>
              </a:ln>
              <a:solidFill>
                <a:srgbClr val="2B5A70"/>
              </a:solidFill>
              <a:latin typeface="Source Sans Pro SemiBold"/>
            </a:endParaRPr>
          </a:p>
        </p:txBody>
      </p:sp>
      <p:sp>
        <p:nvSpPr>
          <p:cNvPr id="6" name="Bildplatzhalter 5"/>
          <p:cNvSpPr>
            <a:spLocks noGrp="1"/>
          </p:cNvSpPr>
          <p:nvPr>
            <p:ph type="pic" sz="quarter" idx="19" hasCustomPrompt="1"/>
          </p:nvPr>
        </p:nvSpPr>
        <p:spPr bwMode="auto">
          <a:xfrm>
            <a:off x="743329" y="2319338"/>
            <a:ext cx="1352550" cy="400050"/>
          </a:xfrm>
          <a:prstGeom prst="rect">
            <a:avLst/>
          </a:prstGeom>
        </p:spPr>
        <p:txBody>
          <a:bodyPr anchor="t"/>
          <a:lstStyle>
            <a:lvl1pPr marL="0" indent="0" algn="ctr">
              <a:buFont typeface="Arial"/>
              <a:buNone/>
              <a:defRPr sz="1100"/>
            </a:lvl1pPr>
          </a:lstStyle>
          <a:p>
            <a:pPr>
              <a:defRPr/>
            </a:pPr>
            <a:r>
              <a:rPr lang="de-DE"/>
              <a:t>Logo 1</a:t>
            </a:r>
            <a:endParaRPr/>
          </a:p>
        </p:txBody>
      </p:sp>
      <p:sp>
        <p:nvSpPr>
          <p:cNvPr id="22" name="Bildplatzhalter 5"/>
          <p:cNvSpPr>
            <a:spLocks noGrp="1"/>
          </p:cNvSpPr>
          <p:nvPr>
            <p:ph type="pic" sz="quarter" idx="20" hasCustomPrompt="1"/>
          </p:nvPr>
        </p:nvSpPr>
        <p:spPr bwMode="auto">
          <a:xfrm>
            <a:off x="2249106" y="2319338"/>
            <a:ext cx="1352550" cy="400050"/>
          </a:xfrm>
          <a:prstGeom prst="rect">
            <a:avLst/>
          </a:prstGeom>
        </p:spPr>
        <p:txBody>
          <a:bodyPr anchor="t"/>
          <a:lstStyle>
            <a:lvl1pPr marL="0" indent="0" algn="ctr">
              <a:buFont typeface="Arial"/>
              <a:buNone/>
              <a:defRPr sz="1100"/>
            </a:lvl1pPr>
          </a:lstStyle>
          <a:p>
            <a:pPr>
              <a:defRPr/>
            </a:pPr>
            <a:r>
              <a:rPr lang="de-DE"/>
              <a:t>Logo 2</a:t>
            </a:r>
            <a:endParaRPr/>
          </a:p>
        </p:txBody>
      </p:sp>
    </p:spTree>
    <p:extLst>
      <p:ext uri="{BB962C8B-B14F-4D97-AF65-F5344CB8AC3E}">
        <p14:creationId xmlns:p14="http://schemas.microsoft.com/office/powerpoint/2010/main" val="625569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trenner">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userDrawn="1"/>
        </p:nvSpPr>
        <p:spPr>
          <a:xfrm>
            <a:off x="1200150" y="2975244"/>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869281" y="3037268"/>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userDrawn="1"/>
        </p:nvSpPr>
        <p:spPr>
          <a:xfrm>
            <a:off x="1200150" y="1449388"/>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1346064" y="1637875"/>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Tree>
    <p:extLst>
      <p:ext uri="{BB962C8B-B14F-4D97-AF65-F5344CB8AC3E}">
        <p14:creationId xmlns:p14="http://schemas.microsoft.com/office/powerpoint/2010/main" val="1592420024"/>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913" userDrawn="1">
          <p15:clr>
            <a:srgbClr val="FBAE40"/>
          </p15:clr>
        </p15:guide>
        <p15:guide id="17" orient="horz" pos="3816" userDrawn="1">
          <p15:clr>
            <a:srgbClr val="FBAE40"/>
          </p15:clr>
        </p15:guide>
        <p15:guide id="18" pos="756" userDrawn="1">
          <p15:clr>
            <a:srgbClr val="FBAE40"/>
          </p15:clr>
        </p15:guide>
        <p15:guide id="19" orient="horz" pos="2160" userDrawn="1">
          <p15:clr>
            <a:srgbClr val="FBAE40"/>
          </p15:clr>
        </p15:guide>
        <p15:guide id="20" pos="692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PhAnim="0" preserve="1" userDrawn="1">
  <p:cSld name="Inhaltsverzeichnis">
    <p:spTree>
      <p:nvGrpSpPr>
        <p:cNvPr id="1" name=""/>
        <p:cNvGrpSpPr/>
        <p:nvPr/>
      </p:nvGrpSpPr>
      <p:grpSpPr bwMode="auto">
        <a:xfrm>
          <a:off x="0" y="0"/>
          <a:ext cx="0" cy="0"/>
          <a:chOff x="0" y="0"/>
          <a:chExt cx="0" cy="0"/>
        </a:xfrm>
      </p:grpSpPr>
      <p:sp>
        <p:nvSpPr>
          <p:cNvPr id="113"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Textplatzhalter 2"/>
          <p:cNvSpPr>
            <a:spLocks noGrp="1"/>
          </p:cNvSpPr>
          <p:nvPr>
            <p:ph type="body" sz="quarter" idx="17" hasCustomPrompt="1"/>
          </p:nvPr>
        </p:nvSpPr>
        <p:spPr bwMode="auto">
          <a:xfrm>
            <a:off x="2643188" y="1455414"/>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1</a:t>
            </a:r>
            <a:endParaRPr/>
          </a:p>
        </p:txBody>
      </p:sp>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Platzhalter Inhaltsverzeichnis</a:t>
            </a:r>
            <a:endParaRPr/>
          </a:p>
        </p:txBody>
      </p:sp>
      <p:sp>
        <p:nvSpPr>
          <p:cNvPr id="29" name="Flussdiagramm: Verbinder 28"/>
          <p:cNvSpPr/>
          <p:nvPr userDrawn="1"/>
        </p:nvSpPr>
        <p:spPr bwMode="auto">
          <a:xfrm>
            <a:off x="1954458" y="1455414"/>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mn-ea"/>
                <a:cs typeface="+mn-cs"/>
              </a:rPr>
              <a:t>01</a:t>
            </a:r>
            <a:endParaRPr/>
          </a:p>
        </p:txBody>
      </p:sp>
      <p:sp>
        <p:nvSpPr>
          <p:cNvPr id="33" name="Textplatzhalter 2"/>
          <p:cNvSpPr>
            <a:spLocks noGrp="1"/>
          </p:cNvSpPr>
          <p:nvPr>
            <p:ph type="body" sz="quarter" idx="19" hasCustomPrompt="1"/>
          </p:nvPr>
        </p:nvSpPr>
        <p:spPr bwMode="auto">
          <a:xfrm>
            <a:off x="2643188" y="2033310"/>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2</a:t>
            </a:r>
            <a:endParaRPr/>
          </a:p>
        </p:txBody>
      </p:sp>
      <p:sp>
        <p:nvSpPr>
          <p:cNvPr id="34" name="Flussdiagramm: Verbinder 33"/>
          <p:cNvSpPr/>
          <p:nvPr userDrawn="1"/>
        </p:nvSpPr>
        <p:spPr bwMode="auto">
          <a:xfrm>
            <a:off x="1954458" y="2033310"/>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mn-ea"/>
                <a:cs typeface="+mn-cs"/>
              </a:rPr>
              <a:t>02</a:t>
            </a:r>
            <a:endParaRPr/>
          </a:p>
        </p:txBody>
      </p:sp>
      <p:sp>
        <p:nvSpPr>
          <p:cNvPr id="35" name="Textplatzhalter 2"/>
          <p:cNvSpPr>
            <a:spLocks noGrp="1"/>
          </p:cNvSpPr>
          <p:nvPr>
            <p:ph type="body" sz="quarter" idx="20" hasCustomPrompt="1"/>
          </p:nvPr>
        </p:nvSpPr>
        <p:spPr bwMode="auto">
          <a:xfrm>
            <a:off x="2643188" y="2611206"/>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3</a:t>
            </a:r>
            <a:endParaRPr/>
          </a:p>
        </p:txBody>
      </p:sp>
      <p:sp>
        <p:nvSpPr>
          <p:cNvPr id="36" name="Flussdiagramm: Verbinder 35"/>
          <p:cNvSpPr/>
          <p:nvPr userDrawn="1"/>
        </p:nvSpPr>
        <p:spPr bwMode="auto">
          <a:xfrm>
            <a:off x="1954458" y="2611206"/>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mn-ea"/>
                <a:cs typeface="+mn-cs"/>
              </a:rPr>
              <a:t>03</a:t>
            </a:r>
            <a:endParaRPr/>
          </a:p>
        </p:txBody>
      </p:sp>
      <p:sp>
        <p:nvSpPr>
          <p:cNvPr id="37" name="Textplatzhalter 2"/>
          <p:cNvSpPr>
            <a:spLocks noGrp="1"/>
          </p:cNvSpPr>
          <p:nvPr>
            <p:ph type="body" sz="quarter" idx="21" hasCustomPrompt="1"/>
          </p:nvPr>
        </p:nvSpPr>
        <p:spPr bwMode="auto">
          <a:xfrm>
            <a:off x="2643188" y="3189102"/>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4</a:t>
            </a:r>
            <a:endParaRPr/>
          </a:p>
        </p:txBody>
      </p:sp>
      <p:sp>
        <p:nvSpPr>
          <p:cNvPr id="38" name="Flussdiagramm: Verbinder 37"/>
          <p:cNvSpPr/>
          <p:nvPr userDrawn="1"/>
        </p:nvSpPr>
        <p:spPr bwMode="auto">
          <a:xfrm>
            <a:off x="1954458" y="3189102"/>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mn-ea"/>
                <a:cs typeface="+mn-cs"/>
              </a:rPr>
              <a:t>04</a:t>
            </a:r>
            <a:endParaRPr/>
          </a:p>
        </p:txBody>
      </p:sp>
      <p:sp>
        <p:nvSpPr>
          <p:cNvPr id="39" name="Textplatzhalter 2"/>
          <p:cNvSpPr>
            <a:spLocks noGrp="1"/>
          </p:cNvSpPr>
          <p:nvPr>
            <p:ph type="body" sz="quarter" idx="22" hasCustomPrompt="1"/>
          </p:nvPr>
        </p:nvSpPr>
        <p:spPr bwMode="auto">
          <a:xfrm>
            <a:off x="2643188" y="3766998"/>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5</a:t>
            </a:r>
            <a:endParaRPr/>
          </a:p>
        </p:txBody>
      </p:sp>
      <p:sp>
        <p:nvSpPr>
          <p:cNvPr id="40" name="Flussdiagramm: Verbinder 39"/>
          <p:cNvSpPr/>
          <p:nvPr userDrawn="1"/>
        </p:nvSpPr>
        <p:spPr bwMode="auto">
          <a:xfrm>
            <a:off x="1954458" y="3766998"/>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mn-ea"/>
                <a:cs typeface="+mn-cs"/>
              </a:rPr>
              <a:t>05</a:t>
            </a:r>
            <a:endParaRPr/>
          </a:p>
        </p:txBody>
      </p:sp>
      <p:sp>
        <p:nvSpPr>
          <p:cNvPr id="41" name="Textplatzhalter 2"/>
          <p:cNvSpPr>
            <a:spLocks noGrp="1"/>
          </p:cNvSpPr>
          <p:nvPr>
            <p:ph type="body" sz="quarter" idx="23" hasCustomPrompt="1"/>
          </p:nvPr>
        </p:nvSpPr>
        <p:spPr bwMode="auto">
          <a:xfrm>
            <a:off x="2643188" y="4344894"/>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6</a:t>
            </a:r>
            <a:endParaRPr/>
          </a:p>
        </p:txBody>
      </p:sp>
      <p:sp>
        <p:nvSpPr>
          <p:cNvPr id="42" name="Flussdiagramm: Verbinder 41"/>
          <p:cNvSpPr/>
          <p:nvPr userDrawn="1"/>
        </p:nvSpPr>
        <p:spPr bwMode="auto">
          <a:xfrm>
            <a:off x="1954458" y="4344894"/>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mn-ea"/>
                <a:cs typeface="+mn-cs"/>
              </a:rPr>
              <a:t>06</a:t>
            </a:r>
            <a:endParaRPr/>
          </a:p>
        </p:txBody>
      </p:sp>
      <p:sp>
        <p:nvSpPr>
          <p:cNvPr id="43" name="Textplatzhalter 2"/>
          <p:cNvSpPr>
            <a:spLocks noGrp="1"/>
          </p:cNvSpPr>
          <p:nvPr>
            <p:ph type="body" sz="quarter" idx="24" hasCustomPrompt="1"/>
          </p:nvPr>
        </p:nvSpPr>
        <p:spPr bwMode="auto">
          <a:xfrm>
            <a:off x="2643188" y="4922790"/>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7</a:t>
            </a:r>
            <a:endParaRPr/>
          </a:p>
        </p:txBody>
      </p:sp>
      <p:sp>
        <p:nvSpPr>
          <p:cNvPr id="44" name="Flussdiagramm: Verbinder 43"/>
          <p:cNvSpPr/>
          <p:nvPr userDrawn="1"/>
        </p:nvSpPr>
        <p:spPr bwMode="auto">
          <a:xfrm>
            <a:off x="1954458" y="4922790"/>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mn-ea"/>
                <a:cs typeface="+mn-cs"/>
              </a:rPr>
              <a:t>07</a:t>
            </a:r>
            <a:endParaRPr/>
          </a:p>
        </p:txBody>
      </p:sp>
      <p:sp>
        <p:nvSpPr>
          <p:cNvPr id="45" name="Textplatzhalter 2"/>
          <p:cNvSpPr>
            <a:spLocks noGrp="1"/>
          </p:cNvSpPr>
          <p:nvPr>
            <p:ph type="body" sz="quarter" idx="25" hasCustomPrompt="1"/>
          </p:nvPr>
        </p:nvSpPr>
        <p:spPr bwMode="auto">
          <a:xfrm>
            <a:off x="2643188" y="5500689"/>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8</a:t>
            </a:r>
            <a:endParaRPr/>
          </a:p>
        </p:txBody>
      </p:sp>
      <p:sp>
        <p:nvSpPr>
          <p:cNvPr id="46" name="Flussdiagramm: Verbinder 45"/>
          <p:cNvSpPr/>
          <p:nvPr userDrawn="1"/>
        </p:nvSpPr>
        <p:spPr bwMode="auto">
          <a:xfrm>
            <a:off x="1954452" y="5500689"/>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mn-ea"/>
                <a:cs typeface="+mn-cs"/>
              </a:rPr>
              <a:t>08</a:t>
            </a:r>
            <a:endParaRPr/>
          </a:p>
        </p:txBody>
      </p:sp>
    </p:spTree>
    <p:extLst>
      <p:ext uri="{BB962C8B-B14F-4D97-AF65-F5344CB8AC3E}">
        <p14:creationId xmlns:p14="http://schemas.microsoft.com/office/powerpoint/2010/main" val="24124158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PhAnim="0" preserve="1" userDrawn="1">
  <p:cSld name="Inhaltsverzeichnis_alternativ">
    <p:spTree>
      <p:nvGrpSpPr>
        <p:cNvPr id="1" name=""/>
        <p:cNvGrpSpPr/>
        <p:nvPr/>
      </p:nvGrpSpPr>
      <p:grpSpPr bwMode="auto">
        <a:xfrm>
          <a:off x="0" y="0"/>
          <a:ext cx="0" cy="0"/>
          <a:chOff x="0" y="0"/>
          <a:chExt cx="0" cy="0"/>
        </a:xfrm>
      </p:grpSpPr>
      <p:sp>
        <p:nvSpPr>
          <p:cNvPr id="32"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7" name="Freihandform: Form 26"/>
          <p:cNvSpPr/>
          <p:nvPr userDrawn="1"/>
        </p:nvSpPr>
        <p:spPr bwMode="auto">
          <a:xfrm>
            <a:off x="232352" y="6057900"/>
            <a:ext cx="3884998" cy="806721"/>
          </a:xfrm>
          <a:custGeom>
            <a:avLst/>
            <a:gdLst>
              <a:gd name="connsiteX0" fmla="*/ 157754 w 3884998"/>
              <a:gd name="connsiteY0" fmla="*/ 0 h 806721"/>
              <a:gd name="connsiteX1" fmla="*/ 1619443 w 3884998"/>
              <a:gd name="connsiteY1" fmla="*/ 0 h 806721"/>
              <a:gd name="connsiteX2" fmla="*/ 1700854 w 3884998"/>
              <a:gd name="connsiteY2" fmla="*/ 44402 h 806721"/>
              <a:gd name="connsiteX3" fmla="*/ 1957603 w 3884998"/>
              <a:gd name="connsiteY3" fmla="*/ 96486 h 806721"/>
              <a:gd name="connsiteX4" fmla="*/ 2214352 w 3884998"/>
              <a:gd name="connsiteY4" fmla="*/ 44402 h 806721"/>
              <a:gd name="connsiteX5" fmla="*/ 2295764 w 3884998"/>
              <a:gd name="connsiteY5" fmla="*/ 0 h 806721"/>
              <a:gd name="connsiteX6" fmla="*/ 3727244 w 3884998"/>
              <a:gd name="connsiteY6" fmla="*/ 0 h 806721"/>
              <a:gd name="connsiteX7" fmla="*/ 3884998 w 3884998"/>
              <a:gd name="connsiteY7" fmla="*/ 157754 h 806721"/>
              <a:gd name="connsiteX8" fmla="*/ 3884998 w 3884998"/>
              <a:gd name="connsiteY8" fmla="*/ 806721 h 806721"/>
              <a:gd name="connsiteX9" fmla="*/ 0 w 3884998"/>
              <a:gd name="connsiteY9" fmla="*/ 806721 h 806721"/>
              <a:gd name="connsiteX10" fmla="*/ 0 w 3884998"/>
              <a:gd name="connsiteY10" fmla="*/ 157754 h 806721"/>
              <a:gd name="connsiteX11" fmla="*/ 157754 w 3884998"/>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998" h="806721" extrusionOk="0">
                <a:moveTo>
                  <a:pt x="157754" y="0"/>
                </a:moveTo>
                <a:lnTo>
                  <a:pt x="1619443" y="0"/>
                </a:lnTo>
                <a:lnTo>
                  <a:pt x="1700854" y="44402"/>
                </a:lnTo>
                <a:cubicBezTo>
                  <a:pt x="1779769" y="77940"/>
                  <a:pt x="1866530" y="96486"/>
                  <a:pt x="1957603" y="96486"/>
                </a:cubicBezTo>
                <a:cubicBezTo>
                  <a:pt x="2048676" y="96486"/>
                  <a:pt x="2135438" y="77940"/>
                  <a:pt x="2214352" y="44402"/>
                </a:cubicBezTo>
                <a:lnTo>
                  <a:pt x="2295764" y="0"/>
                </a:lnTo>
                <a:lnTo>
                  <a:pt x="3727244" y="0"/>
                </a:lnTo>
                <a:cubicBezTo>
                  <a:pt x="3814369" y="0"/>
                  <a:pt x="3884998" y="70629"/>
                  <a:pt x="3884998" y="157754"/>
                </a:cubicBezTo>
                <a:lnTo>
                  <a:pt x="3884998"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Platzhalter Inhaltsverzeichnis</a:t>
            </a:r>
            <a:endParaRPr/>
          </a:p>
        </p:txBody>
      </p:sp>
      <p:sp>
        <p:nvSpPr>
          <p:cNvPr id="24" name="Textplatzhalter 2"/>
          <p:cNvSpPr>
            <a:spLocks noGrp="1"/>
          </p:cNvSpPr>
          <p:nvPr>
            <p:ph type="body" sz="quarter" idx="17" hasCustomPrompt="1"/>
          </p:nvPr>
        </p:nvSpPr>
        <p:spPr bwMode="auto">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defRPr/>
            </a:pPr>
            <a:r>
              <a:rPr lang="de-DE"/>
              <a:t>Inhalt</a:t>
            </a:r>
            <a:endParaRPr/>
          </a:p>
          <a:p>
            <a:pPr lvl="1">
              <a:defRPr/>
            </a:pPr>
            <a:r>
              <a:rPr lang="de-DE"/>
              <a:t>Inhalt</a:t>
            </a:r>
            <a:endParaRPr/>
          </a:p>
          <a:p>
            <a:pPr lvl="2">
              <a:defRPr/>
            </a:pPr>
            <a:r>
              <a:rPr lang="de-DE"/>
              <a:t>Inhalt</a:t>
            </a:r>
            <a:endParaRPr/>
          </a:p>
          <a:p>
            <a:pPr lvl="3">
              <a:defRPr/>
            </a:pPr>
            <a:r>
              <a:rPr lang="de-DE"/>
              <a:t>Inhalt</a:t>
            </a:r>
            <a:endParaRPr/>
          </a:p>
          <a:p>
            <a:pPr lvl="4">
              <a:defRPr/>
            </a:pPr>
            <a:r>
              <a:rPr lang="de-DE"/>
              <a:t>Inhalt</a:t>
            </a:r>
            <a:endParaRPr/>
          </a:p>
        </p:txBody>
      </p:sp>
      <p:pic>
        <p:nvPicPr>
          <p:cNvPr id="25" name="!! G1"/>
          <p:cNvPicPr>
            <a:picLocks noChangeAspect="1"/>
          </p:cNvPicPr>
          <p:nvPr userDrawn="1"/>
        </p:nvPicPr>
        <p:blipFill>
          <a:blip r:embed="rId2"/>
          <a:srcRect r="61581"/>
          <a:stretch/>
        </p:blipFill>
        <p:spPr bwMode="auto">
          <a:xfrm>
            <a:off x="227012" y="1670731"/>
            <a:ext cx="3925887" cy="4125785"/>
          </a:xfrm>
          <a:prstGeom prst="rect">
            <a:avLst/>
          </a:prstGeom>
          <a:effectLst>
            <a:outerShdw blurRad="139700" dist="25400" dir="5400000" algn="t" rotWithShape="0">
              <a:prstClr val="black">
                <a:alpha val="32000"/>
              </a:prstClr>
            </a:outerShdw>
          </a:effectLst>
        </p:spPr>
      </p:pic>
    </p:spTree>
    <p:extLst>
      <p:ext uri="{BB962C8B-B14F-4D97-AF65-F5344CB8AC3E}">
        <p14:creationId xmlns:p14="http://schemas.microsoft.com/office/powerpoint/2010/main" val="2462442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0" y="2975244"/>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869281" y="3037268"/>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1200150" y="1449388"/>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1346064" y="1637875"/>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Tree>
    <p:extLst>
      <p:ext uri="{BB962C8B-B14F-4D97-AF65-F5344CB8AC3E}">
        <p14:creationId xmlns:p14="http://schemas.microsoft.com/office/powerpoint/2010/main" val="6818091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Bild">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0" y="2681556"/>
            <a:ext cx="9791700"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extLst>
      <p:ext uri="{BB962C8B-B14F-4D97-AF65-F5344CB8AC3E}">
        <p14:creationId xmlns:p14="http://schemas.microsoft.com/office/powerpoint/2010/main" val="20144254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2 Bildern">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0" y="2681556"/>
            <a:ext cx="4771619"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7" name="Bildplatzhalter 2"/>
          <p:cNvSpPr>
            <a:spLocks noGrp="1"/>
          </p:cNvSpPr>
          <p:nvPr>
            <p:ph type="pic" sz="quarter" idx="20"/>
          </p:nvPr>
        </p:nvSpPr>
        <p:spPr bwMode="auto">
          <a:xfrm>
            <a:off x="6220231" y="2681555"/>
            <a:ext cx="4771619"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extLst>
      <p:ext uri="{BB962C8B-B14F-4D97-AF65-F5344CB8AC3E}">
        <p14:creationId xmlns:p14="http://schemas.microsoft.com/office/powerpoint/2010/main" val="27065731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3 Bildern">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8" name="Bildplatzhalter 2"/>
          <p:cNvSpPr>
            <a:spLocks noGrp="1"/>
          </p:cNvSpPr>
          <p:nvPr>
            <p:ph type="pic" sz="quarter" idx="20"/>
          </p:nvPr>
        </p:nvSpPr>
        <p:spPr bwMode="auto">
          <a:xfrm>
            <a:off x="452993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10" name="Bildplatzhalter 2"/>
          <p:cNvSpPr>
            <a:spLocks noGrp="1"/>
          </p:cNvSpPr>
          <p:nvPr>
            <p:ph type="pic" sz="quarter" idx="21"/>
          </p:nvPr>
        </p:nvSpPr>
        <p:spPr bwMode="auto">
          <a:xfrm>
            <a:off x="785971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extLst>
      <p:ext uri="{BB962C8B-B14F-4D97-AF65-F5344CB8AC3E}">
        <p14:creationId xmlns:p14="http://schemas.microsoft.com/office/powerpoint/2010/main" val="37606742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PhAnim="0" preserve="1" userDrawn="1">
  <p:cSld name="1_Text &amp; Bild, Bullets">
    <p:spTree>
      <p:nvGrpSpPr>
        <p:cNvPr id="1" name=""/>
        <p:cNvGrpSpPr/>
        <p:nvPr/>
      </p:nvGrpSpPr>
      <p:grpSpPr bwMode="auto">
        <a:xfrm>
          <a:off x="0" y="0"/>
          <a:ext cx="0" cy="0"/>
          <a:chOff x="0" y="0"/>
          <a:chExt cx="0" cy="0"/>
        </a:xfrm>
      </p:grpSpPr>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6" name="Bildplatzhalter 25"/>
          <p:cNvSpPr>
            <a:spLocks noGrp="1"/>
          </p:cNvSpPr>
          <p:nvPr>
            <p:ph type="pic" sz="quarter" idx="14"/>
          </p:nvPr>
        </p:nvSpPr>
        <p:spPr bwMode="auto">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Textplatzhalter 2"/>
          <p:cNvSpPr>
            <a:spLocks noGrp="1"/>
          </p:cNvSpPr>
          <p:nvPr>
            <p:ph type="body" sz="quarter" idx="17"/>
          </p:nvPr>
        </p:nvSpPr>
        <p:spPr bwMode="auto">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20886519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PhAnim="0" preserve="1" userDrawn="1">
  <p:cSld name="Text &amp; Bild, Pfeile">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6" name="Bildplatzhalter 25"/>
          <p:cNvSpPr>
            <a:spLocks noGrp="1"/>
          </p:cNvSpPr>
          <p:nvPr>
            <p:ph type="pic" sz="quarter" idx="14"/>
          </p:nvPr>
        </p:nvSpPr>
        <p:spPr bwMode="auto">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p:nvPr>
        </p:nvSpPr>
        <p:spPr bwMode="auto">
          <a:xfrm>
            <a:off x="4329874" y="225425"/>
            <a:ext cx="7633526" cy="6392863"/>
          </a:xfrm>
          <a:prstGeom prst="rect">
            <a:avLst/>
          </a:prstGeom>
        </p:spPr>
        <p:txBody>
          <a:bodyPr anchor="ctr"/>
          <a:lstStyle>
            <a:lvl1pPr marL="228600" indent="-228600">
              <a:buClr>
                <a:srgbClr val="F3C45E"/>
              </a:buClr>
              <a:buFont typeface="Source Sans Pro"/>
              <a:buChar char="→"/>
              <a:defRPr sz="2000"/>
            </a:lvl1pPr>
            <a:lvl2pPr marL="685800" indent="-228600">
              <a:buClr>
                <a:srgbClr val="F3C45E"/>
              </a:buClr>
              <a:buFont typeface="Source Sans Pro"/>
              <a:buChar char="→"/>
              <a:defRPr sz="1800"/>
            </a:lvl2pPr>
            <a:lvl3pPr marL="1143000" indent="-228600">
              <a:buClr>
                <a:srgbClr val="F3C45E"/>
              </a:buClr>
              <a:buFont typeface="Source Sans Pro"/>
              <a:buChar char="→"/>
              <a:defRPr sz="1600"/>
            </a:lvl3pPr>
            <a:lvl4pPr marL="1600200" indent="-228600">
              <a:buClr>
                <a:srgbClr val="F3C45E"/>
              </a:buClr>
              <a:buFont typeface="Source Sans Pro"/>
              <a:buChar char="→"/>
              <a:defRPr sz="1400"/>
            </a:lvl4pPr>
            <a:lvl5pPr marL="2057400" indent="-228600">
              <a:buClr>
                <a:srgbClr val="F3C45E"/>
              </a:buClr>
              <a:buFont typeface="Source Sans Pro"/>
              <a:buChar cha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29274158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PhAnim="0" preserve="1" userDrawn="1">
  <p:cSld name="Text Bullets">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27049261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PhAnim="0" preserve="1" userDrawn="1">
  <p:cSld name="Text, Pfeile">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grpSp>
        <p:nvGrpSpPr>
          <p:cNvPr id="14" name="Gruppieren 13"/>
          <p:cNvGrpSpPr/>
          <p:nvPr userDrawn="1"/>
        </p:nvGrpSpPr>
        <p:grpSpPr bwMode="auto">
          <a:xfrm rot="701874">
            <a:off x="1957422" y="3349380"/>
            <a:ext cx="1776742" cy="2372239"/>
            <a:chOff x="6158294" y="2910638"/>
            <a:chExt cx="2053562" cy="2741838"/>
          </a:xfrm>
          <a:solidFill>
            <a:schemeClr val="accent3"/>
          </a:solidFill>
        </p:grpSpPr>
        <p:sp>
          <p:nvSpPr>
            <p:cNvPr id="15" name="Freihandform: Form 14"/>
            <p:cNvSpPr/>
            <p:nvPr/>
          </p:nvSpPr>
          <p:spPr bwMode="auto">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extrusionOk="0">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18" name="Freihandform: Form 17"/>
            <p:cNvSpPr/>
            <p:nvPr/>
          </p:nvSpPr>
          <p:spPr bwMode="auto">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extrusionOk="0">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0" name="Freihandform: Form 19"/>
            <p:cNvSpPr/>
            <p:nvPr/>
          </p:nvSpPr>
          <p:spPr bwMode="auto">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extrusionOk="0">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2" name="Freihandform: Form 21"/>
            <p:cNvSpPr/>
            <p:nvPr/>
          </p:nvSpPr>
          <p:spPr bwMode="auto">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extrusionOk="0">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5" name="Freihandform: Form 24"/>
            <p:cNvSpPr/>
            <p:nvPr/>
          </p:nvSpPr>
          <p:spPr bwMode="auto">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extrusionOk="0">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7" name="Freihandform: Form 26"/>
            <p:cNvSpPr/>
            <p:nvPr/>
          </p:nvSpPr>
          <p:spPr bwMode="auto">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extrusionOk="0">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8" name="Freihandform: Form 27"/>
            <p:cNvSpPr/>
            <p:nvPr/>
          </p:nvSpPr>
          <p:spPr bwMode="auto">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extrusionOk="0">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9" name="Freihandform: Form 28"/>
            <p:cNvSpPr/>
            <p:nvPr/>
          </p:nvSpPr>
          <p:spPr bwMode="auto">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extrusionOk="0">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2" name="Freihandform: Form 31"/>
            <p:cNvSpPr/>
            <p:nvPr/>
          </p:nvSpPr>
          <p:spPr bwMode="auto">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extrusionOk="0">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3" name="Freihandform: Form 32"/>
            <p:cNvSpPr/>
            <p:nvPr/>
          </p:nvSpPr>
          <p:spPr bwMode="auto">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extrusionOk="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4" name="Freihandform: Form 33"/>
            <p:cNvSpPr/>
            <p:nvPr/>
          </p:nvSpPr>
          <p:spPr bwMode="auto">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extrusionOk="0">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5" name="Freihandform: Form 34"/>
            <p:cNvSpPr/>
            <p:nvPr/>
          </p:nvSpPr>
          <p:spPr bwMode="auto">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extrusionOk="0">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6" name="Freihandform: Form 35"/>
            <p:cNvSpPr/>
            <p:nvPr/>
          </p:nvSpPr>
          <p:spPr bwMode="auto">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extrusionOk="0">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7" name="Freihandform: Form 36"/>
            <p:cNvSpPr/>
            <p:nvPr/>
          </p:nvSpPr>
          <p:spPr bwMode="auto">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extrusionOk="0">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8" name="Freihandform: Form 37"/>
            <p:cNvSpPr/>
            <p:nvPr/>
          </p:nvSpPr>
          <p:spPr bwMode="auto">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extrusionOk="0">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9" name="Freihandform: Form 38"/>
            <p:cNvSpPr/>
            <p:nvPr/>
          </p:nvSpPr>
          <p:spPr bwMode="auto">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extrusionOk="0">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0" name="Freihandform: Form 39"/>
            <p:cNvSpPr/>
            <p:nvPr/>
          </p:nvSpPr>
          <p:spPr bwMode="auto">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extrusionOk="0">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1" name="Freihandform: Form 40"/>
            <p:cNvSpPr/>
            <p:nvPr/>
          </p:nvSpPr>
          <p:spPr bwMode="auto">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extrusionOk="0">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2" name="Freihandform: Form 41"/>
            <p:cNvSpPr/>
            <p:nvPr/>
          </p:nvSpPr>
          <p:spPr bwMode="auto">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extrusionOk="0">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3" name="Freihandform: Form 42"/>
            <p:cNvSpPr/>
            <p:nvPr/>
          </p:nvSpPr>
          <p:spPr bwMode="auto">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extrusionOk="0">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4" name="Freihandform: Form 43"/>
            <p:cNvSpPr/>
            <p:nvPr/>
          </p:nvSpPr>
          <p:spPr bwMode="auto">
            <a:xfrm>
              <a:off x="7381299"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extrusionOk="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5" name="Freihandform: Form 44"/>
            <p:cNvSpPr/>
            <p:nvPr/>
          </p:nvSpPr>
          <p:spPr bwMode="auto">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extrusionOk="0">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6" name="Freihandform: Form 45"/>
            <p:cNvSpPr/>
            <p:nvPr/>
          </p:nvSpPr>
          <p:spPr bwMode="auto">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extrusionOk="0">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7" name="Freihandform: Form 46"/>
            <p:cNvSpPr/>
            <p:nvPr/>
          </p:nvSpPr>
          <p:spPr bwMode="auto">
            <a:xfrm>
              <a:off x="7109131"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extrusionOk="0">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8" name="Freihandform: Form 47"/>
            <p:cNvSpPr/>
            <p:nvPr/>
          </p:nvSpPr>
          <p:spPr bwMode="auto">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extrusionOk="0">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9" name="Freihandform: Form 48"/>
            <p:cNvSpPr/>
            <p:nvPr/>
          </p:nvSpPr>
          <p:spPr bwMode="auto">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extrusionOk="0">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0" name="Freihandform: Form 49"/>
            <p:cNvSpPr/>
            <p:nvPr/>
          </p:nvSpPr>
          <p:spPr bwMode="auto">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extrusionOk="0">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1" name="Freihandform: Form 50"/>
            <p:cNvSpPr/>
            <p:nvPr/>
          </p:nvSpPr>
          <p:spPr bwMode="auto">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extrusionOk="0">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2" name="Freihandform: Form 51"/>
            <p:cNvSpPr/>
            <p:nvPr/>
          </p:nvSpPr>
          <p:spPr bwMode="auto">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extrusionOk="0">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3" name="Freihandform: Form 52"/>
            <p:cNvSpPr/>
            <p:nvPr/>
          </p:nvSpPr>
          <p:spPr bwMode="auto">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extrusionOk="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4" name="Freihandform: Form 53"/>
            <p:cNvSpPr/>
            <p:nvPr/>
          </p:nvSpPr>
          <p:spPr bwMode="auto">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extrusionOk="0">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5" name="Freihandform: Form 54"/>
            <p:cNvSpPr/>
            <p:nvPr/>
          </p:nvSpPr>
          <p:spPr bwMode="auto">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extrusionOk="0">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6" name="Freihandform: Form 55"/>
            <p:cNvSpPr/>
            <p:nvPr/>
          </p:nvSpPr>
          <p:spPr bwMode="auto">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extrusionOk="0">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7" name="Freihandform: Form 56"/>
            <p:cNvSpPr/>
            <p:nvPr/>
          </p:nvSpPr>
          <p:spPr bwMode="auto">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extrusionOk="0">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8" name="Freihandform: Form 57"/>
            <p:cNvSpPr/>
            <p:nvPr/>
          </p:nvSpPr>
          <p:spPr bwMode="auto">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extrusionOk="0">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9" name="Freihandform: Form 58"/>
            <p:cNvSpPr/>
            <p:nvPr/>
          </p:nvSpPr>
          <p:spPr bwMode="auto">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extrusionOk="0">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0" name="Freihandform: Form 59"/>
            <p:cNvSpPr/>
            <p:nvPr/>
          </p:nvSpPr>
          <p:spPr bwMode="auto">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extrusionOk="0">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1" name="Freihandform: Form 60"/>
            <p:cNvSpPr/>
            <p:nvPr/>
          </p:nvSpPr>
          <p:spPr bwMode="auto">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extrusionOk="0">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2" name="Freihandform: Form 61"/>
            <p:cNvSpPr/>
            <p:nvPr/>
          </p:nvSpPr>
          <p:spPr bwMode="auto">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extrusionOk="0">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3" name="Freihandform: Form 62"/>
            <p:cNvSpPr/>
            <p:nvPr/>
          </p:nvSpPr>
          <p:spPr bwMode="auto">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extrusionOk="0">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4" name="Freihandform: Form 63"/>
            <p:cNvSpPr/>
            <p:nvPr/>
          </p:nvSpPr>
          <p:spPr bwMode="auto">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extrusionOk="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5" name="Freihandform: Form 64"/>
            <p:cNvSpPr/>
            <p:nvPr/>
          </p:nvSpPr>
          <p:spPr bwMode="auto">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extrusionOk="0">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6" name="Freihandform: Form 65"/>
            <p:cNvSpPr/>
            <p:nvPr/>
          </p:nvSpPr>
          <p:spPr bwMode="auto">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extrusionOk="0">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7" name="Freihandform: Form 66"/>
            <p:cNvSpPr/>
            <p:nvPr/>
          </p:nvSpPr>
          <p:spPr bwMode="auto">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extrusionOk="0">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8" name="Freihandform: Form 67"/>
            <p:cNvSpPr/>
            <p:nvPr/>
          </p:nvSpPr>
          <p:spPr bwMode="auto">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extrusionOk="0">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9" name="Freihandform: Form 68"/>
            <p:cNvSpPr/>
            <p:nvPr/>
          </p:nvSpPr>
          <p:spPr bwMode="auto">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extrusionOk="0">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0" name="Freihandform: Form 69"/>
            <p:cNvSpPr/>
            <p:nvPr/>
          </p:nvSpPr>
          <p:spPr bwMode="auto">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extrusionOk="0">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1" name="Freihandform: Form 70"/>
            <p:cNvSpPr/>
            <p:nvPr/>
          </p:nvSpPr>
          <p:spPr bwMode="auto">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extrusionOk="0">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2" name="Freihandform: Form 71"/>
            <p:cNvSpPr/>
            <p:nvPr/>
          </p:nvSpPr>
          <p:spPr bwMode="auto">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extrusionOk="0">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3" name="Freihandform: Form 72"/>
            <p:cNvSpPr/>
            <p:nvPr/>
          </p:nvSpPr>
          <p:spPr bwMode="auto">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extrusionOk="0">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4" name="Freihandform: Form 73"/>
            <p:cNvSpPr/>
            <p:nvPr/>
          </p:nvSpPr>
          <p:spPr bwMode="auto">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extrusionOk="0">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5" name="Freihandform: Form 74"/>
            <p:cNvSpPr/>
            <p:nvPr/>
          </p:nvSpPr>
          <p:spPr bwMode="auto">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extrusionOk="0">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6" name="Freihandform: Form 75"/>
            <p:cNvSpPr/>
            <p:nvPr/>
          </p:nvSpPr>
          <p:spPr bwMode="auto">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extrusionOk="0">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7" name="Freihandform: Form 76"/>
            <p:cNvSpPr/>
            <p:nvPr/>
          </p:nvSpPr>
          <p:spPr bwMode="auto">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extrusionOk="0">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8" name="Freihandform: Form 77"/>
            <p:cNvSpPr/>
            <p:nvPr/>
          </p:nvSpPr>
          <p:spPr bwMode="auto">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extrusionOk="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9" name="Freihandform: Form 78"/>
            <p:cNvSpPr/>
            <p:nvPr/>
          </p:nvSpPr>
          <p:spPr bwMode="auto">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extrusionOk="0">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0" name="Freihandform: Form 79"/>
            <p:cNvSpPr/>
            <p:nvPr/>
          </p:nvSpPr>
          <p:spPr bwMode="auto">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extrusionOk="0">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1" name="Freihandform: Form 80"/>
            <p:cNvSpPr/>
            <p:nvPr/>
          </p:nvSpPr>
          <p:spPr bwMode="auto">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extrusionOk="0">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2" name="Freihandform: Form 81"/>
            <p:cNvSpPr/>
            <p:nvPr/>
          </p:nvSpPr>
          <p:spPr bwMode="auto">
            <a:xfrm>
              <a:off x="7922059" y="3285924"/>
              <a:ext cx="27125"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extrusionOk="0">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3" name="Freihandform: Form 82"/>
            <p:cNvSpPr/>
            <p:nvPr/>
          </p:nvSpPr>
          <p:spPr bwMode="auto">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extrusionOk="0">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4" name="Freihandform: Form 83"/>
            <p:cNvSpPr/>
            <p:nvPr/>
          </p:nvSpPr>
          <p:spPr bwMode="auto">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extrusionOk="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5" name="Freihandform: Form 84"/>
            <p:cNvSpPr/>
            <p:nvPr/>
          </p:nvSpPr>
          <p:spPr bwMode="auto">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extrusionOk="0">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6" name="Freihandform: Form 85"/>
            <p:cNvSpPr/>
            <p:nvPr/>
          </p:nvSpPr>
          <p:spPr bwMode="auto">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extrusionOk="0">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7" name="Freihandform: Form 86"/>
            <p:cNvSpPr/>
            <p:nvPr/>
          </p:nvSpPr>
          <p:spPr bwMode="auto">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extrusionOk="0">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8" name="Freihandform: Form 87"/>
            <p:cNvSpPr/>
            <p:nvPr/>
          </p:nvSpPr>
          <p:spPr bwMode="auto">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extrusionOk="0">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gr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marL="228600" indent="-228600">
              <a:buClr>
                <a:srgbClr val="F3C45E"/>
              </a:buClr>
              <a:buFont typeface="Source Sans Pro"/>
              <a:buChar char="→"/>
              <a:defRPr sz="2000"/>
            </a:lvl1pPr>
            <a:lvl2pPr marL="685800" indent="-228600">
              <a:buClr>
                <a:srgbClr val="F3C45E"/>
              </a:buClr>
              <a:buFont typeface="Source Sans Pro"/>
              <a:buChar char="→"/>
              <a:defRPr sz="1800"/>
            </a:lvl2pPr>
            <a:lvl3pPr marL="1143000" indent="-228600">
              <a:buClr>
                <a:srgbClr val="F3C45E"/>
              </a:buClr>
              <a:buFont typeface="Source Sans Pro"/>
              <a:buChar char="→"/>
              <a:defRPr sz="1600"/>
            </a:lvl3pPr>
            <a:lvl4pPr marL="1600200" indent="-228600">
              <a:buClr>
                <a:srgbClr val="F3C45E"/>
              </a:buClr>
              <a:buFont typeface="Source Sans Pro"/>
              <a:buChar char="→"/>
              <a:defRPr sz="1400"/>
            </a:lvl4pPr>
            <a:lvl5pPr marL="2057400" indent="-228600">
              <a:buClr>
                <a:srgbClr val="F3C45E"/>
              </a:buClr>
              <a:buFont typeface="Source Sans Pro"/>
              <a:buChar cha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2087156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trenner mit Bild">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userDrawn="1"/>
        </p:nvSpPr>
        <p:spPr>
          <a:xfrm>
            <a:off x="1200151" y="1457593"/>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696743"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userDrawn="1"/>
        </p:nvSpPr>
        <p:spPr>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
        <p:nvSpPr>
          <p:cNvPr id="6" name="Bildplatzhalter 2">
            <a:extLst>
              <a:ext uri="{FF2B5EF4-FFF2-40B4-BE49-F238E27FC236}">
                <a16:creationId xmlns:a16="http://schemas.microsoft.com/office/drawing/2014/main" id="{9395C2A3-7CE7-49E6-BA49-D04017A48F5B}"/>
              </a:ext>
            </a:extLst>
          </p:cNvPr>
          <p:cNvSpPr>
            <a:spLocks noGrp="1"/>
          </p:cNvSpPr>
          <p:nvPr>
            <p:ph type="pic" sz="quarter" idx="10"/>
          </p:nvPr>
        </p:nvSpPr>
        <p:spPr>
          <a:xfrm>
            <a:off x="1200150" y="2681556"/>
            <a:ext cx="9791700" cy="4176445"/>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endParaRPr lang="de-DE" dirty="0"/>
          </a:p>
        </p:txBody>
      </p:sp>
    </p:spTree>
    <p:extLst>
      <p:ext uri="{BB962C8B-B14F-4D97-AF65-F5344CB8AC3E}">
        <p14:creationId xmlns:p14="http://schemas.microsoft.com/office/powerpoint/2010/main" val="3468609967"/>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913" userDrawn="1">
          <p15:clr>
            <a:srgbClr val="FBAE40"/>
          </p15:clr>
        </p15:guide>
        <p15:guide id="17" orient="horz" pos="3816" userDrawn="1">
          <p15:clr>
            <a:srgbClr val="FBAE40"/>
          </p15:clr>
        </p15:guide>
        <p15:guide id="18" pos="756" userDrawn="1">
          <p15:clr>
            <a:srgbClr val="FBAE40"/>
          </p15:clr>
        </p15:guide>
        <p15:guide id="19" orient="horz" pos="2160" userDrawn="1">
          <p15:clr>
            <a:srgbClr val="FBAE40"/>
          </p15:clr>
        </p15:guide>
        <p15:guide id="20" pos="692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PhAnim="0" preserve="1" userDrawn="1">
  <p:cSld name="Text, Aufzählung">
    <p:spTree>
      <p:nvGrpSpPr>
        <p:cNvPr id="1" name=""/>
        <p:cNvGrpSpPr/>
        <p:nvPr/>
      </p:nvGrpSpPr>
      <p:grpSpPr bwMode="auto">
        <a:xfrm>
          <a:off x="0" y="0"/>
          <a:ext cx="0" cy="0"/>
          <a:chOff x="0" y="0"/>
          <a:chExt cx="0" cy="0"/>
        </a:xfrm>
      </p:grpSpPr>
      <p:sp>
        <p:nvSpPr>
          <p:cNvPr id="89"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grpSp>
        <p:nvGrpSpPr>
          <p:cNvPr id="14" name="Gruppieren 13"/>
          <p:cNvGrpSpPr/>
          <p:nvPr userDrawn="1"/>
        </p:nvGrpSpPr>
        <p:grpSpPr bwMode="auto">
          <a:xfrm rot="701874">
            <a:off x="1957422" y="3349380"/>
            <a:ext cx="1776742" cy="2372239"/>
            <a:chOff x="6158294" y="2910638"/>
            <a:chExt cx="2053562" cy="2741838"/>
          </a:xfrm>
          <a:solidFill>
            <a:schemeClr val="accent3"/>
          </a:solidFill>
        </p:grpSpPr>
        <p:sp>
          <p:nvSpPr>
            <p:cNvPr id="15" name="Freihandform: Form 14"/>
            <p:cNvSpPr/>
            <p:nvPr/>
          </p:nvSpPr>
          <p:spPr bwMode="auto">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extrusionOk="0">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18" name="Freihandform: Form 17"/>
            <p:cNvSpPr/>
            <p:nvPr/>
          </p:nvSpPr>
          <p:spPr bwMode="auto">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extrusionOk="0">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0" name="Freihandform: Form 19"/>
            <p:cNvSpPr/>
            <p:nvPr/>
          </p:nvSpPr>
          <p:spPr bwMode="auto">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extrusionOk="0">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2" name="Freihandform: Form 21"/>
            <p:cNvSpPr/>
            <p:nvPr/>
          </p:nvSpPr>
          <p:spPr bwMode="auto">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extrusionOk="0">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5" name="Freihandform: Form 24"/>
            <p:cNvSpPr/>
            <p:nvPr/>
          </p:nvSpPr>
          <p:spPr bwMode="auto">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extrusionOk="0">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7" name="Freihandform: Form 26"/>
            <p:cNvSpPr/>
            <p:nvPr/>
          </p:nvSpPr>
          <p:spPr bwMode="auto">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extrusionOk="0">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8" name="Freihandform: Form 27"/>
            <p:cNvSpPr/>
            <p:nvPr/>
          </p:nvSpPr>
          <p:spPr bwMode="auto">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extrusionOk="0">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29" name="Freihandform: Form 28"/>
            <p:cNvSpPr/>
            <p:nvPr/>
          </p:nvSpPr>
          <p:spPr bwMode="auto">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extrusionOk="0">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2" name="Freihandform: Form 31"/>
            <p:cNvSpPr/>
            <p:nvPr/>
          </p:nvSpPr>
          <p:spPr bwMode="auto">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extrusionOk="0">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3" name="Freihandform: Form 32"/>
            <p:cNvSpPr/>
            <p:nvPr/>
          </p:nvSpPr>
          <p:spPr bwMode="auto">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extrusionOk="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4" name="Freihandform: Form 33"/>
            <p:cNvSpPr/>
            <p:nvPr/>
          </p:nvSpPr>
          <p:spPr bwMode="auto">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extrusionOk="0">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5" name="Freihandform: Form 34"/>
            <p:cNvSpPr/>
            <p:nvPr/>
          </p:nvSpPr>
          <p:spPr bwMode="auto">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extrusionOk="0">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6" name="Freihandform: Form 35"/>
            <p:cNvSpPr/>
            <p:nvPr/>
          </p:nvSpPr>
          <p:spPr bwMode="auto">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extrusionOk="0">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7" name="Freihandform: Form 36"/>
            <p:cNvSpPr/>
            <p:nvPr/>
          </p:nvSpPr>
          <p:spPr bwMode="auto">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extrusionOk="0">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8" name="Freihandform: Form 37"/>
            <p:cNvSpPr/>
            <p:nvPr/>
          </p:nvSpPr>
          <p:spPr bwMode="auto">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extrusionOk="0">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39" name="Freihandform: Form 38"/>
            <p:cNvSpPr/>
            <p:nvPr/>
          </p:nvSpPr>
          <p:spPr bwMode="auto">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extrusionOk="0">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0" name="Freihandform: Form 39"/>
            <p:cNvSpPr/>
            <p:nvPr/>
          </p:nvSpPr>
          <p:spPr bwMode="auto">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extrusionOk="0">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1" name="Freihandform: Form 40"/>
            <p:cNvSpPr/>
            <p:nvPr/>
          </p:nvSpPr>
          <p:spPr bwMode="auto">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extrusionOk="0">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2" name="Freihandform: Form 41"/>
            <p:cNvSpPr/>
            <p:nvPr/>
          </p:nvSpPr>
          <p:spPr bwMode="auto">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extrusionOk="0">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3" name="Freihandform: Form 42"/>
            <p:cNvSpPr/>
            <p:nvPr/>
          </p:nvSpPr>
          <p:spPr bwMode="auto">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extrusionOk="0">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4" name="Freihandform: Form 43"/>
            <p:cNvSpPr/>
            <p:nvPr/>
          </p:nvSpPr>
          <p:spPr bwMode="auto">
            <a:xfrm>
              <a:off x="7381299"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extrusionOk="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5" name="Freihandform: Form 44"/>
            <p:cNvSpPr/>
            <p:nvPr/>
          </p:nvSpPr>
          <p:spPr bwMode="auto">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extrusionOk="0">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6" name="Freihandform: Form 45"/>
            <p:cNvSpPr/>
            <p:nvPr/>
          </p:nvSpPr>
          <p:spPr bwMode="auto">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extrusionOk="0">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7" name="Freihandform: Form 46"/>
            <p:cNvSpPr/>
            <p:nvPr/>
          </p:nvSpPr>
          <p:spPr bwMode="auto">
            <a:xfrm>
              <a:off x="7109131"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extrusionOk="0">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8" name="Freihandform: Form 47"/>
            <p:cNvSpPr/>
            <p:nvPr/>
          </p:nvSpPr>
          <p:spPr bwMode="auto">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extrusionOk="0">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49" name="Freihandform: Form 48"/>
            <p:cNvSpPr/>
            <p:nvPr/>
          </p:nvSpPr>
          <p:spPr bwMode="auto">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extrusionOk="0">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0" name="Freihandform: Form 49"/>
            <p:cNvSpPr/>
            <p:nvPr/>
          </p:nvSpPr>
          <p:spPr bwMode="auto">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extrusionOk="0">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1" name="Freihandform: Form 50"/>
            <p:cNvSpPr/>
            <p:nvPr/>
          </p:nvSpPr>
          <p:spPr bwMode="auto">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extrusionOk="0">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2" name="Freihandform: Form 51"/>
            <p:cNvSpPr/>
            <p:nvPr/>
          </p:nvSpPr>
          <p:spPr bwMode="auto">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extrusionOk="0">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3" name="Freihandform: Form 52"/>
            <p:cNvSpPr/>
            <p:nvPr/>
          </p:nvSpPr>
          <p:spPr bwMode="auto">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extrusionOk="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4" name="Freihandform: Form 53"/>
            <p:cNvSpPr/>
            <p:nvPr/>
          </p:nvSpPr>
          <p:spPr bwMode="auto">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extrusionOk="0">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5" name="Freihandform: Form 54"/>
            <p:cNvSpPr/>
            <p:nvPr/>
          </p:nvSpPr>
          <p:spPr bwMode="auto">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extrusionOk="0">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6" name="Freihandform: Form 55"/>
            <p:cNvSpPr/>
            <p:nvPr/>
          </p:nvSpPr>
          <p:spPr bwMode="auto">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extrusionOk="0">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7" name="Freihandform: Form 56"/>
            <p:cNvSpPr/>
            <p:nvPr/>
          </p:nvSpPr>
          <p:spPr bwMode="auto">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extrusionOk="0">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8" name="Freihandform: Form 57"/>
            <p:cNvSpPr/>
            <p:nvPr/>
          </p:nvSpPr>
          <p:spPr bwMode="auto">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extrusionOk="0">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59" name="Freihandform: Form 58"/>
            <p:cNvSpPr/>
            <p:nvPr/>
          </p:nvSpPr>
          <p:spPr bwMode="auto">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extrusionOk="0">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0" name="Freihandform: Form 59"/>
            <p:cNvSpPr/>
            <p:nvPr/>
          </p:nvSpPr>
          <p:spPr bwMode="auto">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extrusionOk="0">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1" name="Freihandform: Form 60"/>
            <p:cNvSpPr/>
            <p:nvPr/>
          </p:nvSpPr>
          <p:spPr bwMode="auto">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extrusionOk="0">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2" name="Freihandform: Form 61"/>
            <p:cNvSpPr/>
            <p:nvPr/>
          </p:nvSpPr>
          <p:spPr bwMode="auto">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extrusionOk="0">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3" name="Freihandform: Form 62"/>
            <p:cNvSpPr/>
            <p:nvPr/>
          </p:nvSpPr>
          <p:spPr bwMode="auto">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extrusionOk="0">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4" name="Freihandform: Form 63"/>
            <p:cNvSpPr/>
            <p:nvPr/>
          </p:nvSpPr>
          <p:spPr bwMode="auto">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extrusionOk="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5" name="Freihandform: Form 64"/>
            <p:cNvSpPr/>
            <p:nvPr/>
          </p:nvSpPr>
          <p:spPr bwMode="auto">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extrusionOk="0">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6" name="Freihandform: Form 65"/>
            <p:cNvSpPr/>
            <p:nvPr/>
          </p:nvSpPr>
          <p:spPr bwMode="auto">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extrusionOk="0">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7" name="Freihandform: Form 66"/>
            <p:cNvSpPr/>
            <p:nvPr/>
          </p:nvSpPr>
          <p:spPr bwMode="auto">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extrusionOk="0">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8" name="Freihandform: Form 67"/>
            <p:cNvSpPr/>
            <p:nvPr/>
          </p:nvSpPr>
          <p:spPr bwMode="auto">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extrusionOk="0">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69" name="Freihandform: Form 68"/>
            <p:cNvSpPr/>
            <p:nvPr/>
          </p:nvSpPr>
          <p:spPr bwMode="auto">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extrusionOk="0">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0" name="Freihandform: Form 69"/>
            <p:cNvSpPr/>
            <p:nvPr/>
          </p:nvSpPr>
          <p:spPr bwMode="auto">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extrusionOk="0">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1" name="Freihandform: Form 70"/>
            <p:cNvSpPr/>
            <p:nvPr/>
          </p:nvSpPr>
          <p:spPr bwMode="auto">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extrusionOk="0">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2" name="Freihandform: Form 71"/>
            <p:cNvSpPr/>
            <p:nvPr/>
          </p:nvSpPr>
          <p:spPr bwMode="auto">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extrusionOk="0">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3" name="Freihandform: Form 72"/>
            <p:cNvSpPr/>
            <p:nvPr/>
          </p:nvSpPr>
          <p:spPr bwMode="auto">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extrusionOk="0">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4" name="Freihandform: Form 73"/>
            <p:cNvSpPr/>
            <p:nvPr/>
          </p:nvSpPr>
          <p:spPr bwMode="auto">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extrusionOk="0">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5" name="Freihandform: Form 74"/>
            <p:cNvSpPr/>
            <p:nvPr/>
          </p:nvSpPr>
          <p:spPr bwMode="auto">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extrusionOk="0">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6" name="Freihandform: Form 75"/>
            <p:cNvSpPr/>
            <p:nvPr/>
          </p:nvSpPr>
          <p:spPr bwMode="auto">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extrusionOk="0">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7" name="Freihandform: Form 76"/>
            <p:cNvSpPr/>
            <p:nvPr/>
          </p:nvSpPr>
          <p:spPr bwMode="auto">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extrusionOk="0">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8" name="Freihandform: Form 77"/>
            <p:cNvSpPr/>
            <p:nvPr/>
          </p:nvSpPr>
          <p:spPr bwMode="auto">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extrusionOk="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79" name="Freihandform: Form 78"/>
            <p:cNvSpPr/>
            <p:nvPr/>
          </p:nvSpPr>
          <p:spPr bwMode="auto">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extrusionOk="0">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0" name="Freihandform: Form 79"/>
            <p:cNvSpPr/>
            <p:nvPr/>
          </p:nvSpPr>
          <p:spPr bwMode="auto">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extrusionOk="0">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1" name="Freihandform: Form 80"/>
            <p:cNvSpPr/>
            <p:nvPr/>
          </p:nvSpPr>
          <p:spPr bwMode="auto">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extrusionOk="0">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2" name="Freihandform: Form 81"/>
            <p:cNvSpPr/>
            <p:nvPr/>
          </p:nvSpPr>
          <p:spPr bwMode="auto">
            <a:xfrm>
              <a:off x="7922059" y="3285924"/>
              <a:ext cx="27125"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extrusionOk="0">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3" name="Freihandform: Form 82"/>
            <p:cNvSpPr/>
            <p:nvPr/>
          </p:nvSpPr>
          <p:spPr bwMode="auto">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extrusionOk="0">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4" name="Freihandform: Form 83"/>
            <p:cNvSpPr/>
            <p:nvPr/>
          </p:nvSpPr>
          <p:spPr bwMode="auto">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extrusionOk="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5" name="Freihandform: Form 84"/>
            <p:cNvSpPr/>
            <p:nvPr/>
          </p:nvSpPr>
          <p:spPr bwMode="auto">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extrusionOk="0">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6" name="Freihandform: Form 85"/>
            <p:cNvSpPr/>
            <p:nvPr/>
          </p:nvSpPr>
          <p:spPr bwMode="auto">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extrusionOk="0">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7" name="Freihandform: Form 86"/>
            <p:cNvSpPr/>
            <p:nvPr/>
          </p:nvSpPr>
          <p:spPr bwMode="auto">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extrusionOk="0">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sp>
          <p:nvSpPr>
            <p:cNvPr id="88" name="Freihandform: Form 87"/>
            <p:cNvSpPr/>
            <p:nvPr/>
          </p:nvSpPr>
          <p:spPr bwMode="auto">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extrusionOk="0">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mn-ea"/>
                <a:cs typeface="+mn-cs"/>
              </a:endParaRPr>
            </a:p>
          </p:txBody>
        </p:sp>
      </p:gr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1705686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PhAnim="0" preserve="1" userDrawn="1">
  <p:cSld name="Diagramm">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Diagrammplatzhalter 2"/>
          <p:cNvSpPr>
            <a:spLocks noGrp="1"/>
          </p:cNvSpPr>
          <p:nvPr>
            <p:ph type="chart" sz="quarter" idx="17"/>
          </p:nvPr>
        </p:nvSpPr>
        <p:spPr bwMode="auto">
          <a:xfrm>
            <a:off x="4332288" y="225424"/>
            <a:ext cx="7627937" cy="6392101"/>
          </a:xfrm>
          <a:prstGeom prst="rect">
            <a:avLst/>
          </a:prstGeom>
        </p:spPr>
        <p:txBody>
          <a:bodyPr/>
          <a:lstStyle>
            <a:lvl1pPr marL="0" indent="0" algn="ctr">
              <a:buNone/>
              <a:defRPr sz="2000"/>
            </a:lvl1pPr>
          </a:lstStyle>
          <a:p>
            <a:pPr>
              <a:defRPr/>
            </a:pPr>
            <a:endParaRPr lang="de-DE"/>
          </a:p>
        </p:txBody>
      </p:sp>
      <p:sp>
        <p:nvSpPr>
          <p:cNvPr id="5" name="Textplatzhalter 4"/>
          <p:cNvSpPr>
            <a:spLocks noGrp="1"/>
          </p:cNvSpPr>
          <p:nvPr>
            <p:ph type="body" sz="quarter" idx="18" hasCustomPrompt="1"/>
          </p:nvPr>
        </p:nvSpPr>
        <p:spPr bwMode="auto">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Ergänzende Daten / Quellen / Links </a:t>
            </a:r>
            <a:endParaRPr/>
          </a:p>
        </p:txBody>
      </p:sp>
    </p:spTree>
    <p:extLst>
      <p:ext uri="{BB962C8B-B14F-4D97-AF65-F5344CB8AC3E}">
        <p14:creationId xmlns:p14="http://schemas.microsoft.com/office/powerpoint/2010/main" val="11311869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PhAnim="0" preserve="1" userDrawn="1">
  <p:cSld name="Tabelle">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5" name="Textplatzhalter 4"/>
          <p:cNvSpPr>
            <a:spLocks noGrp="1"/>
          </p:cNvSpPr>
          <p:nvPr>
            <p:ph type="body" sz="quarter" idx="18" hasCustomPrompt="1"/>
          </p:nvPr>
        </p:nvSpPr>
        <p:spPr bwMode="auto">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Ergänzende Daten / Quellen / Links </a:t>
            </a:r>
            <a:endParaRPr/>
          </a:p>
        </p:txBody>
      </p:sp>
      <p:sp>
        <p:nvSpPr>
          <p:cNvPr id="4" name="Tabellenplatzhalter 3"/>
          <p:cNvSpPr>
            <a:spLocks noGrp="1"/>
          </p:cNvSpPr>
          <p:nvPr>
            <p:ph type="tbl" sz="quarter" idx="19"/>
          </p:nvPr>
        </p:nvSpPr>
        <p:spPr bwMode="auto">
          <a:xfrm>
            <a:off x="4332288" y="225425"/>
            <a:ext cx="7631112" cy="6392101"/>
          </a:xfrm>
          <a:prstGeom prst="roundRect">
            <a:avLst>
              <a:gd name="adj" fmla="val 3107"/>
            </a:avLst>
          </a:prstGeom>
        </p:spPr>
        <p:txBody>
          <a:bodyPr/>
          <a:lstStyle>
            <a:lvl1pPr marL="0" indent="0" algn="ctr">
              <a:buNone/>
              <a:defRPr sz="2000"/>
            </a:lvl1pPr>
          </a:lstStyle>
          <a:p>
            <a:pPr>
              <a:defRPr/>
            </a:pPr>
            <a:endParaRPr lang="de-DE"/>
          </a:p>
        </p:txBody>
      </p:sp>
    </p:spTree>
    <p:extLst>
      <p:ext uri="{BB962C8B-B14F-4D97-AF65-F5344CB8AC3E}">
        <p14:creationId xmlns:p14="http://schemas.microsoft.com/office/powerpoint/2010/main" val="430736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PhAnim="0" preserve="1" userDrawn="1">
  <p:cSld name="Bild">
    <p:spTree>
      <p:nvGrpSpPr>
        <p:cNvPr id="1" name=""/>
        <p:cNvGrpSpPr/>
        <p:nvPr/>
      </p:nvGrpSpPr>
      <p:grpSpPr bwMode="auto">
        <a:xfrm>
          <a:off x="0" y="0"/>
          <a:ext cx="0" cy="0"/>
          <a:chOff x="0" y="0"/>
          <a:chExt cx="0" cy="0"/>
        </a:xfrm>
      </p:grpSpPr>
      <p:sp>
        <p:nvSpPr>
          <p:cNvPr id="90"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89" name="Bildplatzhalter 25"/>
          <p:cNvSpPr>
            <a:spLocks noGrp="1"/>
          </p:cNvSpPr>
          <p:nvPr>
            <p:ph type="pic" sz="quarter" idx="14"/>
          </p:nvPr>
        </p:nvSpPr>
        <p:spPr bwMode="auto">
          <a:xfrm>
            <a:off x="4329875" y="225424"/>
            <a:ext cx="7629774" cy="6403975"/>
          </a:xfrm>
          <a:prstGeom prst="roundRect">
            <a:avLst>
              <a:gd name="adj" fmla="val 2777"/>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Tree>
    <p:extLst>
      <p:ext uri="{BB962C8B-B14F-4D97-AF65-F5344CB8AC3E}">
        <p14:creationId xmlns:p14="http://schemas.microsoft.com/office/powerpoint/2010/main" val="10145553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PhAnim="0" preserve="1" userDrawn="1">
  <p:cSld name="Bilder Kollage (4)">
    <p:spTree>
      <p:nvGrpSpPr>
        <p:cNvPr id="1" name=""/>
        <p:cNvGrpSpPr/>
        <p:nvPr/>
      </p:nvGrpSpPr>
      <p:grpSpPr bwMode="auto">
        <a:xfrm>
          <a:off x="0" y="0"/>
          <a:ext cx="0" cy="0"/>
          <a:chOff x="0" y="0"/>
          <a:chExt cx="0" cy="0"/>
        </a:xfrm>
      </p:grpSpPr>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7"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89" name="Bildplatzhalter 25"/>
          <p:cNvSpPr>
            <a:spLocks noGrp="1"/>
          </p:cNvSpPr>
          <p:nvPr>
            <p:ph type="pic" sz="quarter" idx="14"/>
          </p:nvPr>
        </p:nvSpPr>
        <p:spPr bwMode="auto">
          <a:xfrm>
            <a:off x="4329875" y="3500438"/>
            <a:ext cx="3744776" cy="3364184"/>
          </a:xfrm>
          <a:prstGeom prst="round2SameRect">
            <a:avLst>
              <a:gd name="adj1" fmla="val 4630"/>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14" name="Bildplatzhalter 25"/>
          <p:cNvSpPr>
            <a:spLocks noGrp="1"/>
          </p:cNvSpPr>
          <p:nvPr>
            <p:ph type="pic" sz="quarter" idx="17"/>
          </p:nvPr>
        </p:nvSpPr>
        <p:spPr bwMode="auto">
          <a:xfrm>
            <a:off x="8214872" y="3114000"/>
            <a:ext cx="3744776" cy="3744000"/>
          </a:xfrm>
          <a:prstGeom prst="round2SameRect">
            <a:avLst>
              <a:gd name="adj1" fmla="val 4284"/>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20" name="Bildplatzhalter 25"/>
          <p:cNvSpPr>
            <a:spLocks noGrp="1"/>
          </p:cNvSpPr>
          <p:nvPr>
            <p:ph type="pic" sz="quarter" idx="18"/>
          </p:nvPr>
        </p:nvSpPr>
        <p:spPr bwMode="auto">
          <a:xfrm>
            <a:off x="4329875" y="225424"/>
            <a:ext cx="3744776" cy="316706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22" name="Bildplatzhalter 25"/>
          <p:cNvSpPr>
            <a:spLocks noGrp="1"/>
          </p:cNvSpPr>
          <p:nvPr>
            <p:ph type="pic" sz="quarter" idx="19"/>
          </p:nvPr>
        </p:nvSpPr>
        <p:spPr bwMode="auto">
          <a:xfrm>
            <a:off x="8214872" y="225426"/>
            <a:ext cx="3744776" cy="275179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Tree>
    <p:extLst>
      <p:ext uri="{BB962C8B-B14F-4D97-AF65-F5344CB8AC3E}">
        <p14:creationId xmlns:p14="http://schemas.microsoft.com/office/powerpoint/2010/main" val="9369290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PhAnim="0" preserve="1" userDrawn="1">
  <p:cSld name="Zita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069897"/>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grpSp>
        <p:nvGrpSpPr>
          <p:cNvPr id="7" name="Grafik 5"/>
          <p:cNvGrpSpPr/>
          <p:nvPr/>
        </p:nvGrpSpPr>
        <p:grpSpPr bwMode="auto">
          <a:xfrm>
            <a:off x="227013" y="3512605"/>
            <a:ext cx="3889374" cy="2434383"/>
            <a:chOff x="227013" y="3512605"/>
            <a:chExt cx="3889374" cy="2434383"/>
          </a:xfrm>
          <a:solidFill>
            <a:schemeClr val="accent3"/>
          </a:solidFill>
        </p:grpSpPr>
        <p:sp>
          <p:nvSpPr>
            <p:cNvPr id="9" name="Freihandform: Form 8"/>
            <p:cNvSpPr/>
            <p:nvPr/>
          </p:nvSpPr>
          <p:spPr bwMode="auto">
            <a:xfrm>
              <a:off x="227013" y="3512605"/>
              <a:ext cx="1692478" cy="2434383"/>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2423902" y="3512605"/>
              <a:ext cx="1692485" cy="2434383"/>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gr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Tree>
    <p:extLst>
      <p:ext uri="{BB962C8B-B14F-4D97-AF65-F5344CB8AC3E}">
        <p14:creationId xmlns:p14="http://schemas.microsoft.com/office/powerpoint/2010/main" val="2181375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PhAnim="0" preserve="1" userDrawn="1">
  <p:cSld name="1_Zita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2" y="1341438"/>
            <a:ext cx="11731048" cy="3887958"/>
          </a:xfrm>
          <a:prstGeom prst="roundRect">
            <a:avLst>
              <a:gd name="adj" fmla="val 4726"/>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42914" y="1457001"/>
            <a:ext cx="11309944" cy="3625132"/>
          </a:xfrm>
          <a:prstGeom prst="rect">
            <a:avLst/>
          </a:prstGeom>
        </p:spPr>
        <p:txBody>
          <a:bodyPr anchor="ctr"/>
          <a:lstStyle>
            <a:lvl1pPr marL="0" indent="0" algn="ctr">
              <a:buClr>
                <a:srgbClr val="F3C45E"/>
              </a:buClr>
              <a:buFont typeface="Source Sans Pro"/>
              <a:buNone/>
              <a:defRPr sz="5400" i="1" cap="all">
                <a:solidFill>
                  <a:schemeClr val="bg1"/>
                </a:solidFi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sp>
        <p:nvSpPr>
          <p:cNvPr id="9" name="Freihandform: Form 8"/>
          <p:cNvSpPr/>
          <p:nvPr/>
        </p:nvSpPr>
        <p:spPr bwMode="auto">
          <a:xfrm>
            <a:off x="447810" y="975963"/>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1006155" y="975963"/>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
        <p:nvSpPr>
          <p:cNvPr id="11" name="Freihandform: Form 10"/>
          <p:cNvSpPr/>
          <p:nvPr userDrawn="1"/>
        </p:nvSpPr>
        <p:spPr bwMode="auto">
          <a:xfrm rot="10800000">
            <a:off x="10684236" y="4851037"/>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2" name="Freihandform: Form 11"/>
          <p:cNvSpPr/>
          <p:nvPr userDrawn="1"/>
        </p:nvSpPr>
        <p:spPr bwMode="auto">
          <a:xfrm rot="10800000">
            <a:off x="11242581" y="4851037"/>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Tree>
    <p:extLst>
      <p:ext uri="{BB962C8B-B14F-4D97-AF65-F5344CB8AC3E}">
        <p14:creationId xmlns:p14="http://schemas.microsoft.com/office/powerpoint/2010/main" val="5032216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PhAnim="0" preserve="1" userDrawn="1">
  <p:cSld name="Team">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1"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12" name="Textplatzhalter 9"/>
          <p:cNvSpPr>
            <a:spLocks noGrp="1"/>
          </p:cNvSpPr>
          <p:nvPr>
            <p:ph type="body" sz="quarter" idx="19"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Headline Team</a:t>
            </a:r>
            <a:endParaRPr/>
          </a:p>
        </p:txBody>
      </p:sp>
      <p:sp>
        <p:nvSpPr>
          <p:cNvPr id="20" name="!! R1"/>
          <p:cNvSpPr/>
          <p:nvPr userDrawn="1"/>
        </p:nvSpPr>
        <p:spPr bwMode="auto">
          <a:xfrm rot="10800000">
            <a:off x="232352" y="1449387"/>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1" name="Bildplatzhalter 25"/>
          <p:cNvSpPr>
            <a:spLocks noGrp="1"/>
          </p:cNvSpPr>
          <p:nvPr>
            <p:ph type="pic" sz="quarter" idx="21"/>
          </p:nvPr>
        </p:nvSpPr>
        <p:spPr bwMode="auto">
          <a:xfrm>
            <a:off x="372750" y="1567289"/>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2" name="Textplatzhalter 2"/>
          <p:cNvSpPr>
            <a:spLocks noGrp="1"/>
          </p:cNvSpPr>
          <p:nvPr>
            <p:ph type="body" sz="quarter" idx="22" hasCustomPrompt="1"/>
          </p:nvPr>
        </p:nvSpPr>
        <p:spPr bwMode="auto">
          <a:xfrm>
            <a:off x="372750" y="3229029"/>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3" name="!! R1"/>
          <p:cNvSpPr/>
          <p:nvPr userDrawn="1"/>
        </p:nvSpPr>
        <p:spPr bwMode="auto">
          <a:xfrm rot="10800000">
            <a:off x="2212051"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4" name="Bildplatzhalter 25"/>
          <p:cNvSpPr>
            <a:spLocks noGrp="1"/>
          </p:cNvSpPr>
          <p:nvPr>
            <p:ph type="pic" sz="quarter" idx="23"/>
          </p:nvPr>
        </p:nvSpPr>
        <p:spPr bwMode="auto">
          <a:xfrm>
            <a:off x="2352450"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5" name="Textplatzhalter 2"/>
          <p:cNvSpPr>
            <a:spLocks noGrp="1"/>
          </p:cNvSpPr>
          <p:nvPr>
            <p:ph type="body" sz="quarter" idx="24" hasCustomPrompt="1"/>
          </p:nvPr>
        </p:nvSpPr>
        <p:spPr bwMode="auto">
          <a:xfrm>
            <a:off x="2352450"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6" name="!! R1"/>
          <p:cNvSpPr/>
          <p:nvPr userDrawn="1"/>
        </p:nvSpPr>
        <p:spPr bwMode="auto">
          <a:xfrm rot="10800000">
            <a:off x="4197087" y="1449389"/>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7" name="Bildplatzhalter 25"/>
          <p:cNvSpPr>
            <a:spLocks noGrp="1"/>
          </p:cNvSpPr>
          <p:nvPr>
            <p:ph type="pic" sz="quarter" idx="25"/>
          </p:nvPr>
        </p:nvSpPr>
        <p:spPr bwMode="auto">
          <a:xfrm>
            <a:off x="4337486" y="1567291"/>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8" name="Textplatzhalter 2"/>
          <p:cNvSpPr>
            <a:spLocks noGrp="1"/>
          </p:cNvSpPr>
          <p:nvPr>
            <p:ph type="body" sz="quarter" idx="26" hasCustomPrompt="1"/>
          </p:nvPr>
        </p:nvSpPr>
        <p:spPr bwMode="auto">
          <a:xfrm>
            <a:off x="4337486" y="3229031"/>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9" name="!! R1"/>
          <p:cNvSpPr/>
          <p:nvPr userDrawn="1"/>
        </p:nvSpPr>
        <p:spPr bwMode="auto">
          <a:xfrm rot="10800000">
            <a:off x="6181950"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32" name="Bildplatzhalter 25"/>
          <p:cNvSpPr>
            <a:spLocks noGrp="1"/>
          </p:cNvSpPr>
          <p:nvPr>
            <p:ph type="pic" sz="quarter" idx="27"/>
          </p:nvPr>
        </p:nvSpPr>
        <p:spPr bwMode="auto">
          <a:xfrm>
            <a:off x="6322349"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3" name="Textplatzhalter 2"/>
          <p:cNvSpPr>
            <a:spLocks noGrp="1"/>
          </p:cNvSpPr>
          <p:nvPr>
            <p:ph type="body" sz="quarter" idx="28" hasCustomPrompt="1"/>
          </p:nvPr>
        </p:nvSpPr>
        <p:spPr bwMode="auto">
          <a:xfrm>
            <a:off x="6322349"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34" name="!! R1"/>
          <p:cNvSpPr/>
          <p:nvPr userDrawn="1"/>
        </p:nvSpPr>
        <p:spPr bwMode="auto">
          <a:xfrm rot="10800000">
            <a:off x="8151148"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35" name="Bildplatzhalter 25"/>
          <p:cNvSpPr>
            <a:spLocks noGrp="1"/>
          </p:cNvSpPr>
          <p:nvPr>
            <p:ph type="pic" sz="quarter" idx="29"/>
          </p:nvPr>
        </p:nvSpPr>
        <p:spPr bwMode="auto">
          <a:xfrm>
            <a:off x="82915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6" name="Textplatzhalter 2"/>
          <p:cNvSpPr>
            <a:spLocks noGrp="1"/>
          </p:cNvSpPr>
          <p:nvPr>
            <p:ph type="body" sz="quarter" idx="30" hasCustomPrompt="1"/>
          </p:nvPr>
        </p:nvSpPr>
        <p:spPr bwMode="auto">
          <a:xfrm>
            <a:off x="82915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37" name="!! R1"/>
          <p:cNvSpPr/>
          <p:nvPr userDrawn="1"/>
        </p:nvSpPr>
        <p:spPr bwMode="auto">
          <a:xfrm rot="10800000">
            <a:off x="10130849"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38" name="Bildplatzhalter 25"/>
          <p:cNvSpPr>
            <a:spLocks noGrp="1"/>
          </p:cNvSpPr>
          <p:nvPr>
            <p:ph type="pic" sz="quarter" idx="31"/>
          </p:nvPr>
        </p:nvSpPr>
        <p:spPr bwMode="auto">
          <a:xfrm>
            <a:off x="102712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9" name="Textplatzhalter 2"/>
          <p:cNvSpPr>
            <a:spLocks noGrp="1"/>
          </p:cNvSpPr>
          <p:nvPr>
            <p:ph type="body" sz="quarter" idx="32" hasCustomPrompt="1"/>
          </p:nvPr>
        </p:nvSpPr>
        <p:spPr bwMode="auto">
          <a:xfrm>
            <a:off x="102712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Tree>
    <p:extLst>
      <p:ext uri="{BB962C8B-B14F-4D97-AF65-F5344CB8AC3E}">
        <p14:creationId xmlns:p14="http://schemas.microsoft.com/office/powerpoint/2010/main" val="27327246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PhAnim="0" preserve="1" userDrawn="1">
  <p:cSld name="Outro">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232353" y="2903806"/>
            <a:ext cx="11731048"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869282" y="2971147"/>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Outro / Danksagung</a:t>
            </a:r>
            <a:endParaRPr/>
          </a:p>
        </p:txBody>
      </p:sp>
      <p:sp>
        <p:nvSpPr>
          <p:cNvPr id="6" name="!! R2"/>
          <p:cNvSpPr/>
          <p:nvPr userDrawn="1"/>
        </p:nvSpPr>
        <p:spPr bwMode="auto">
          <a:xfrm>
            <a:off x="232352" y="6057900"/>
            <a:ext cx="1173104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Google Shape;25;p3"/>
          <p:cNvSpPr txBox="1">
            <a:spLocks noGrp="1"/>
          </p:cNvSpPr>
          <p:nvPr>
            <p:ph type="ftr" idx="15"/>
          </p:nvPr>
        </p:nvSpPr>
        <p:spPr bwMode="auto">
          <a:xfrm>
            <a:off x="4930742" y="6304890"/>
            <a:ext cx="2330516" cy="3174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11" name="Google Shape;24;p3"/>
          <p:cNvSpPr txBox="1">
            <a:spLocks noGrp="1"/>
          </p:cNvSpPr>
          <p:nvPr>
            <p:ph type="dt" idx="16"/>
          </p:nvPr>
        </p:nvSpPr>
        <p:spPr bwMode="auto">
          <a:xfrm>
            <a:off x="9854629" y="6290601"/>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2" name="Textplatzhalter 22"/>
          <p:cNvSpPr>
            <a:spLocks noGrp="1"/>
          </p:cNvSpPr>
          <p:nvPr>
            <p:ph type="body" sz="quarter" idx="19" hasCustomPrompt="1"/>
          </p:nvPr>
        </p:nvSpPr>
        <p:spPr bwMode="auto">
          <a:xfrm>
            <a:off x="1200150" y="6328706"/>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pic>
        <p:nvPicPr>
          <p:cNvPr id="16" name="Grafik 15"/>
          <p:cNvPicPr>
            <a:picLocks noChangeAspect="1"/>
          </p:cNvPicPr>
          <p:nvPr userDrawn="1"/>
        </p:nvPicPr>
        <p:blipFill>
          <a:blip r:embed="rId2"/>
          <a:stretch/>
        </p:blipFill>
        <p:spPr bwMode="auto">
          <a:xfrm>
            <a:off x="5053552" y="363092"/>
            <a:ext cx="2084893" cy="850636"/>
          </a:xfrm>
          <a:prstGeom prst="rect">
            <a:avLst/>
          </a:prstGeom>
          <a:noFill/>
          <a:ln>
            <a:noFill/>
          </a:ln>
          <a:effectLst>
            <a:outerShdw blurRad="139700" dist="25400" dir="5400000" algn="t" rotWithShape="0">
              <a:prstClr val="black">
                <a:alpha val="32000"/>
              </a:prstClr>
            </a:outerShdw>
          </a:effectLst>
        </p:spPr>
      </p:pic>
    </p:spTree>
    <p:extLst>
      <p:ext uri="{BB962C8B-B14F-4D97-AF65-F5344CB8AC3E}">
        <p14:creationId xmlns:p14="http://schemas.microsoft.com/office/powerpoint/2010/main" val="8995690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PhAnim="0" preserve="1" userDrawn="1">
  <p:cSld name="Impressum_Disclaimer">
    <p:spTree>
      <p:nvGrpSpPr>
        <p:cNvPr id="1" name=""/>
        <p:cNvGrpSpPr/>
        <p:nvPr/>
      </p:nvGrpSpPr>
      <p:grpSpPr bwMode="auto">
        <a:xfrm>
          <a:off x="0" y="0"/>
          <a:ext cx="0" cy="0"/>
          <a:chOff x="0" y="0"/>
          <a:chExt cx="0" cy="0"/>
        </a:xfrm>
      </p:grpSpPr>
      <p:sp>
        <p:nvSpPr>
          <p:cNvPr id="113"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pic>
        <p:nvPicPr>
          <p:cNvPr id="17" name="Grafik 16"/>
          <p:cNvPicPr>
            <a:picLocks noChangeAspect="1"/>
          </p:cNvPicPr>
          <p:nvPr userDrawn="1"/>
        </p:nvPicPr>
        <p:blipFill>
          <a:blip r:embed="rId2">
            <a:biLevel thresh="25000"/>
          </a:blip>
          <a:srcRect l="1" r="-12998" b="-5569"/>
          <a:stretch/>
        </p:blipFill>
        <p:spPr bwMode="auto">
          <a:xfrm>
            <a:off x="538089" y="6295322"/>
            <a:ext cx="976386" cy="372178"/>
          </a:xfrm>
          <a:prstGeom prst="rect">
            <a:avLst/>
          </a:prstGeom>
        </p:spPr>
      </p:pic>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Impressum Platzhalter</a:t>
            </a:r>
            <a:endParaRPr/>
          </a:p>
        </p:txBody>
      </p:sp>
      <p:sp>
        <p:nvSpPr>
          <p:cNvPr id="114" name="Textplatzhalter 2"/>
          <p:cNvSpPr>
            <a:spLocks noGrp="1"/>
          </p:cNvSpPr>
          <p:nvPr>
            <p:ph type="body" sz="quarter" idx="17"/>
          </p:nvPr>
        </p:nvSpPr>
        <p:spPr bwMode="auto">
          <a:xfrm>
            <a:off x="442913" y="1449388"/>
            <a:ext cx="11520487" cy="4500562"/>
          </a:xfrm>
          <a:prstGeom prst="rect">
            <a:avLst/>
          </a:prstGeom>
        </p:spPr>
        <p:txBody>
          <a:bodyPr anchor="ctr"/>
          <a:lstStyle>
            <a:lvl1pPr marL="0" indent="0">
              <a:buClr>
                <a:srgbClr val="F3C45E"/>
              </a:buClr>
              <a:buNone/>
              <a:defRPr sz="20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687661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trenner mit 2 Bildern">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userDrawn="1"/>
        </p:nvSpPr>
        <p:spPr>
          <a:xfrm>
            <a:off x="1200151" y="1457593"/>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696743"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userDrawn="1"/>
        </p:nvSpPr>
        <p:spPr>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
        <p:nvSpPr>
          <p:cNvPr id="6" name="Bildplatzhalter 2">
            <a:extLst>
              <a:ext uri="{FF2B5EF4-FFF2-40B4-BE49-F238E27FC236}">
                <a16:creationId xmlns:a16="http://schemas.microsoft.com/office/drawing/2014/main" id="{9395C2A3-7CE7-49E6-BA49-D04017A48F5B}"/>
              </a:ext>
            </a:extLst>
          </p:cNvPr>
          <p:cNvSpPr>
            <a:spLocks noGrp="1"/>
          </p:cNvSpPr>
          <p:nvPr>
            <p:ph type="pic" sz="quarter" idx="10"/>
          </p:nvPr>
        </p:nvSpPr>
        <p:spPr>
          <a:xfrm>
            <a:off x="1200150" y="2681556"/>
            <a:ext cx="4771619" cy="4176445"/>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endParaRPr lang="de-DE" dirty="0"/>
          </a:p>
        </p:txBody>
      </p:sp>
      <p:sp>
        <p:nvSpPr>
          <p:cNvPr id="7" name="Bildplatzhalter 2">
            <a:extLst>
              <a:ext uri="{FF2B5EF4-FFF2-40B4-BE49-F238E27FC236}">
                <a16:creationId xmlns:a16="http://schemas.microsoft.com/office/drawing/2014/main" id="{52264FF8-3880-4D9D-99D3-B680592166BD}"/>
              </a:ext>
            </a:extLst>
          </p:cNvPr>
          <p:cNvSpPr>
            <a:spLocks noGrp="1"/>
          </p:cNvSpPr>
          <p:nvPr>
            <p:ph type="pic" sz="quarter" idx="20"/>
          </p:nvPr>
        </p:nvSpPr>
        <p:spPr>
          <a:xfrm>
            <a:off x="6220231" y="2681555"/>
            <a:ext cx="4771619" cy="4176445"/>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endParaRPr lang="de-DE" dirty="0"/>
          </a:p>
        </p:txBody>
      </p:sp>
    </p:spTree>
    <p:extLst>
      <p:ext uri="{BB962C8B-B14F-4D97-AF65-F5344CB8AC3E}">
        <p14:creationId xmlns:p14="http://schemas.microsoft.com/office/powerpoint/2010/main" val="28655294"/>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913" userDrawn="1">
          <p15:clr>
            <a:srgbClr val="FBAE40"/>
          </p15:clr>
        </p15:guide>
        <p15:guide id="17" orient="horz" pos="3816" userDrawn="1">
          <p15:clr>
            <a:srgbClr val="FBAE40"/>
          </p15:clr>
        </p15:guide>
        <p15:guide id="18" pos="756" userDrawn="1">
          <p15:clr>
            <a:srgbClr val="FBAE40"/>
          </p15:clr>
        </p15:guide>
        <p15:guide id="19" orient="horz" pos="2160" userDrawn="1">
          <p15:clr>
            <a:srgbClr val="FBAE40"/>
          </p15:clr>
        </p15:guide>
        <p15:guide id="20" pos="6924"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PhAnim="0" preserve="1" userDrawn="1">
  <p:cSld name="Benutzerdefiniertes Layout">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3432157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PhAnim="0" userDrawn="1">
  <p:cSld name="Fazi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403975"/>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Fazit einfügen</a:t>
            </a:r>
            <a:endParaRPr/>
          </a:p>
        </p:txBody>
      </p:sp>
      <p:sp>
        <p:nvSpPr>
          <p:cNvPr id="6" name="Rechteck: abgerundete Ecken 5"/>
          <p:cNvSpPr/>
          <p:nvPr userDrawn="1"/>
        </p:nvSpPr>
        <p:spPr bwMode="auto">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pic>
        <p:nvPicPr>
          <p:cNvPr id="5" name="Grafik 4"/>
          <p:cNvPicPr>
            <a:picLocks noChangeAspect="1"/>
          </p:cNvPicPr>
          <p:nvPr userDrawn="1"/>
        </p:nvPicPr>
        <p:blipFill>
          <a:blip r:embed="rId3"/>
          <a:srcRect l="-5772" t="6664" r="-4775" b="6447"/>
          <a:stretch/>
        </p:blipFill>
        <p:spPr bwMode="auto">
          <a:xfrm>
            <a:off x="814726" y="3675126"/>
            <a:ext cx="2717197" cy="2135679"/>
          </a:xfrm>
          <a:prstGeom prst="rect">
            <a:avLst/>
          </a:prstGeom>
          <a:effectLst>
            <a:outerShdw blurRad="228600" dist="101600" dir="5400000" sx="93000" sy="93000" rotWithShape="0">
              <a:srgbClr val="000000">
                <a:alpha val="32000"/>
              </a:srgbClr>
            </a:outerShdw>
          </a:effectLst>
        </p:spPr>
      </p:pic>
    </p:spTree>
    <p:extLst>
      <p:ext uri="{BB962C8B-B14F-4D97-AF65-F5344CB8AC3E}">
        <p14:creationId xmlns:p14="http://schemas.microsoft.com/office/powerpoint/2010/main" val="20936853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ver-Slide mit Bild">
    <p:spTree>
      <p:nvGrpSpPr>
        <p:cNvPr id="1" name=""/>
        <p:cNvGrpSpPr/>
        <p:nvPr/>
      </p:nvGrpSpPr>
      <p:grpSpPr>
        <a:xfrm>
          <a:off x="0" y="0"/>
          <a:ext cx="0" cy="0"/>
          <a:chOff x="0" y="0"/>
          <a:chExt cx="0" cy="0"/>
        </a:xfrm>
      </p:grpSpPr>
      <p:grpSp>
        <p:nvGrpSpPr>
          <p:cNvPr id="25" name="Gruppieren 24">
            <a:extLst>
              <a:ext uri="{FF2B5EF4-FFF2-40B4-BE49-F238E27FC236}">
                <a16:creationId xmlns:a16="http://schemas.microsoft.com/office/drawing/2014/main" id="{9FAA14EA-C652-44C8-8611-F29E6891597E}"/>
              </a:ext>
            </a:extLst>
          </p:cNvPr>
          <p:cNvGrpSpPr/>
          <p:nvPr/>
        </p:nvGrpSpPr>
        <p:grpSpPr>
          <a:xfrm>
            <a:off x="-1" y="-9536"/>
            <a:ext cx="12192000" cy="6867536"/>
            <a:chOff x="-1" y="-9536"/>
            <a:chExt cx="12192000" cy="6858000"/>
          </a:xfrm>
        </p:grpSpPr>
        <p:pic>
          <p:nvPicPr>
            <p:cNvPr id="26" name="Grafik 25" descr="Ein Bild, das Kinderbett, Baby enthält.&#10;&#10;Automatisch generierte Beschreibung">
              <a:extLst>
                <a:ext uri="{FF2B5EF4-FFF2-40B4-BE49-F238E27FC236}">
                  <a16:creationId xmlns:a16="http://schemas.microsoft.com/office/drawing/2014/main" id="{D91B1479-3C6A-4E5F-AE7A-8FE8151E6454}"/>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radius="15"/>
                      </a14:imgEffect>
                    </a14:imgLayer>
                  </a14:imgProps>
                </a:ext>
                <a:ext uri="{28A0092B-C50C-407E-A947-70E740481C1C}">
                  <a14:useLocalDpi xmlns:a14="http://schemas.microsoft.com/office/drawing/2010/main" val="0"/>
                </a:ext>
              </a:extLst>
            </a:blip>
            <a:srcRect l="81770" t="5943" r="222" b="9870"/>
            <a:stretch/>
          </p:blipFill>
          <p:spPr>
            <a:xfrm>
              <a:off x="-1" y="-9536"/>
              <a:ext cx="2200291" cy="6858000"/>
            </a:xfrm>
            <a:prstGeom prst="rect">
              <a:avLst/>
            </a:prstGeom>
          </p:spPr>
        </p:pic>
        <p:pic>
          <p:nvPicPr>
            <p:cNvPr id="27" name="Grafik 26" descr="Ein Bild, das Kinderbett, Baby enthält.&#10;&#10;Automatisch generierte Beschreibung">
              <a:extLst>
                <a:ext uri="{FF2B5EF4-FFF2-40B4-BE49-F238E27FC236}">
                  <a16:creationId xmlns:a16="http://schemas.microsoft.com/office/drawing/2014/main" id="{7712AE11-5E0C-4B98-A487-A1CD4E9EE253}"/>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radius="15"/>
                      </a14:imgEffect>
                    </a14:imgLayer>
                  </a14:imgProps>
                </a:ext>
                <a:ext uri="{28A0092B-C50C-407E-A947-70E740481C1C}">
                  <a14:useLocalDpi xmlns:a14="http://schemas.microsoft.com/office/drawing/2010/main" val="0"/>
                </a:ext>
              </a:extLst>
            </a:blip>
            <a:srcRect l="18370" t="5943" r="223" b="9870"/>
            <a:stretch/>
          </p:blipFill>
          <p:spPr>
            <a:xfrm flipH="1">
              <a:off x="2200290" y="-9536"/>
              <a:ext cx="9991709" cy="6858000"/>
            </a:xfrm>
            <a:prstGeom prst="rect">
              <a:avLst/>
            </a:prstGeom>
          </p:spPr>
        </p:pic>
      </p:grpSp>
      <p:sp>
        <p:nvSpPr>
          <p:cNvPr id="4" name="!! R1">
            <a:extLst>
              <a:ext uri="{FF2B5EF4-FFF2-40B4-BE49-F238E27FC236}">
                <a16:creationId xmlns:a16="http://schemas.microsoft.com/office/drawing/2014/main" id="{8B5140CC-1978-46B4-A227-1D4B80DBFE33}"/>
              </a:ext>
            </a:extLst>
          </p:cNvPr>
          <p:cNvSpPr/>
          <p:nvPr/>
        </p:nvSpPr>
        <p:spPr>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4" name="Google Shape;24;p3">
            <a:extLst>
              <a:ext uri="{FF2B5EF4-FFF2-40B4-BE49-F238E27FC236}">
                <a16:creationId xmlns:a16="http://schemas.microsoft.com/office/drawing/2014/main" id="{0653DF9B-CAF9-420B-99B1-CC56E7788FE7}"/>
              </a:ext>
            </a:extLst>
          </p:cNvPr>
          <p:cNvSpPr txBox="1">
            <a:spLocks noGrp="1"/>
          </p:cNvSpPr>
          <p:nvPr>
            <p:ph type="dt" idx="16"/>
          </p:nvPr>
        </p:nvSpPr>
        <p:spPr>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23" name="Textplatzhalter 22">
            <a:extLst>
              <a:ext uri="{FF2B5EF4-FFF2-40B4-BE49-F238E27FC236}">
                <a16:creationId xmlns:a16="http://schemas.microsoft.com/office/drawing/2014/main" id="{029574C9-265D-4A46-9EB7-96B18ADC188B}"/>
              </a:ext>
            </a:extLst>
          </p:cNvPr>
          <p:cNvSpPr>
            <a:spLocks noGrp="1"/>
          </p:cNvSpPr>
          <p:nvPr>
            <p:ph type="body" sz="quarter" idx="15" hasCustomPrompt="1"/>
          </p:nvPr>
        </p:nvSpPr>
        <p:spPr>
          <a:xfrm>
            <a:off x="458126" y="393430"/>
            <a:ext cx="2614431"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sp>
        <p:nvSpPr>
          <p:cNvPr id="21" name="Textplatzhalter 20">
            <a:extLst>
              <a:ext uri="{FF2B5EF4-FFF2-40B4-BE49-F238E27FC236}">
                <a16:creationId xmlns:a16="http://schemas.microsoft.com/office/drawing/2014/main" id="{8982F473-42F7-498F-B8AF-4108CD6E27B4}"/>
              </a:ext>
            </a:extLst>
          </p:cNvPr>
          <p:cNvSpPr>
            <a:spLocks noGrp="1"/>
          </p:cNvSpPr>
          <p:nvPr>
            <p:ph type="body" sz="quarter" idx="14" hasCustomPrompt="1"/>
          </p:nvPr>
        </p:nvSpPr>
        <p:spPr>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de-DE" dirty="0"/>
              <a:t>Headline</a:t>
            </a:r>
          </a:p>
        </p:txBody>
      </p:sp>
      <p:sp>
        <p:nvSpPr>
          <p:cNvPr id="14" name="Freihandform: Form 13">
            <a:extLst>
              <a:ext uri="{FF2B5EF4-FFF2-40B4-BE49-F238E27FC236}">
                <a16:creationId xmlns:a16="http://schemas.microsoft.com/office/drawing/2014/main" id="{EF900F06-5D6D-4F26-BD47-D84D4C531F86}"/>
              </a:ext>
            </a:extLst>
          </p:cNvPr>
          <p:cNvSpPr/>
          <p:nvPr/>
        </p:nvSpPr>
        <p:spPr>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cxnSp>
        <p:nvCxnSpPr>
          <p:cNvPr id="7" name="Gerader Verbinder 6">
            <a:extLst>
              <a:ext uri="{FF2B5EF4-FFF2-40B4-BE49-F238E27FC236}">
                <a16:creationId xmlns:a16="http://schemas.microsoft.com/office/drawing/2014/main" id="{01305239-CA48-4D66-A6F6-23755F4B936D}"/>
              </a:ext>
            </a:extLst>
          </p:cNvPr>
          <p:cNvCxnSpPr>
            <a:cxnSpLocks/>
          </p:cNvCxnSpPr>
          <p:nvPr/>
        </p:nvCxnSpPr>
        <p:spPr>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a:extLst>
              <a:ext uri="{FF2B5EF4-FFF2-40B4-BE49-F238E27FC236}">
                <a16:creationId xmlns:a16="http://schemas.microsoft.com/office/drawing/2014/main" id="{17343509-A135-47FB-A51C-001209C01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61" y="3624618"/>
            <a:ext cx="5641473" cy="2301721"/>
          </a:xfrm>
          <a:prstGeom prst="rect">
            <a:avLst/>
          </a:prstGeom>
          <a:effectLst>
            <a:outerShdw blurRad="139700" dist="25400" dir="5400000" algn="t" rotWithShape="0">
              <a:prstClr val="black">
                <a:alpha val="32000"/>
              </a:prstClr>
            </a:outerShdw>
          </a:effectLst>
        </p:spPr>
      </p:pic>
      <p:sp>
        <p:nvSpPr>
          <p:cNvPr id="17" name="Textplatzhalter 16">
            <a:extLst>
              <a:ext uri="{FF2B5EF4-FFF2-40B4-BE49-F238E27FC236}">
                <a16:creationId xmlns:a16="http://schemas.microsoft.com/office/drawing/2014/main" id="{874F7D1D-87E8-482F-ADFE-D999453B5394}"/>
              </a:ext>
            </a:extLst>
          </p:cNvPr>
          <p:cNvSpPr>
            <a:spLocks noGrp="1"/>
          </p:cNvSpPr>
          <p:nvPr>
            <p:ph type="body" sz="quarter" idx="10" hasCustomPrompt="1"/>
          </p:nvPr>
        </p:nvSpPr>
        <p:spPr>
          <a:xfrm>
            <a:off x="376030" y="6227375"/>
            <a:ext cx="5373724" cy="467770"/>
          </a:xfrm>
          <a:prstGeom prst="rect">
            <a:avLst/>
          </a:prstGeom>
        </p:spPr>
        <p:txBody>
          <a:bodyPr anchor="ctr"/>
          <a:lstStyle>
            <a:lvl1pPr marL="0" indent="0" algn="ctr">
              <a:buNone/>
              <a:defRPr sz="1800" cap="all" baseline="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Präsentationstitel</a:t>
            </a:r>
          </a:p>
        </p:txBody>
      </p:sp>
      <p:sp>
        <p:nvSpPr>
          <p:cNvPr id="29" name="Rechteck: obere Ecken abgerundet 28">
            <a:extLst>
              <a:ext uri="{FF2B5EF4-FFF2-40B4-BE49-F238E27FC236}">
                <a16:creationId xmlns:a16="http://schemas.microsoft.com/office/drawing/2014/main" id="{A2084C42-444B-455E-B20E-6D27F463D48F}"/>
              </a:ext>
            </a:extLst>
          </p:cNvPr>
          <p:cNvSpPr/>
          <p:nvPr/>
        </p:nvSpPr>
        <p:spPr>
          <a:xfrm>
            <a:off x="8723497" y="6057900"/>
            <a:ext cx="3222717"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sp>
        <p:nvSpPr>
          <p:cNvPr id="30" name="Bildplatzhalter 5">
            <a:extLst>
              <a:ext uri="{FF2B5EF4-FFF2-40B4-BE49-F238E27FC236}">
                <a16:creationId xmlns:a16="http://schemas.microsoft.com/office/drawing/2014/main" id="{AAE6864A-2A99-4856-9946-3289B44E0141}"/>
              </a:ext>
            </a:extLst>
          </p:cNvPr>
          <p:cNvSpPr>
            <a:spLocks noGrp="1"/>
          </p:cNvSpPr>
          <p:nvPr>
            <p:ph type="pic" sz="quarter" idx="19" hasCustomPrompt="1"/>
          </p:nvPr>
        </p:nvSpPr>
        <p:spPr>
          <a:xfrm>
            <a:off x="8825163" y="6230416"/>
            <a:ext cx="1466547" cy="514354"/>
          </a:xfrm>
          <a:prstGeom prst="rect">
            <a:avLst/>
          </a:prstGeom>
        </p:spPr>
        <p:txBody>
          <a:bodyPr anchor="t"/>
          <a:lstStyle>
            <a:lvl1pPr marL="0" indent="0" algn="ctr">
              <a:buFont typeface="Arial" panose="020B0604020202020204" pitchFamily="34" charset="0"/>
              <a:buNone/>
              <a:defRPr sz="1100"/>
            </a:lvl1pPr>
          </a:lstStyle>
          <a:p>
            <a:r>
              <a:rPr lang="de-DE" dirty="0"/>
              <a:t>Logo 1</a:t>
            </a:r>
          </a:p>
        </p:txBody>
      </p:sp>
      <p:sp>
        <p:nvSpPr>
          <p:cNvPr id="31" name="Bildplatzhalter 5">
            <a:extLst>
              <a:ext uri="{FF2B5EF4-FFF2-40B4-BE49-F238E27FC236}">
                <a16:creationId xmlns:a16="http://schemas.microsoft.com/office/drawing/2014/main" id="{565B2129-9469-4973-81F4-482A777AA81F}"/>
              </a:ext>
            </a:extLst>
          </p:cNvPr>
          <p:cNvSpPr>
            <a:spLocks noGrp="1"/>
          </p:cNvSpPr>
          <p:nvPr>
            <p:ph type="pic" sz="quarter" idx="20" hasCustomPrompt="1"/>
          </p:nvPr>
        </p:nvSpPr>
        <p:spPr>
          <a:xfrm>
            <a:off x="10378001" y="6230415"/>
            <a:ext cx="1466547" cy="514355"/>
          </a:xfrm>
          <a:prstGeom prst="rect">
            <a:avLst/>
          </a:prstGeom>
        </p:spPr>
        <p:txBody>
          <a:bodyPr anchor="t"/>
          <a:lstStyle>
            <a:lvl1pPr marL="0" indent="0" algn="ctr">
              <a:buFont typeface="Arial" panose="020B0604020202020204" pitchFamily="34" charset="0"/>
              <a:buNone/>
              <a:defRPr sz="1100"/>
            </a:lvl1pPr>
          </a:lstStyle>
          <a:p>
            <a:r>
              <a:rPr lang="de-DE" dirty="0"/>
              <a:t>Logo 2</a:t>
            </a:r>
          </a:p>
        </p:txBody>
      </p:sp>
    </p:spTree>
    <p:extLst>
      <p:ext uri="{BB962C8B-B14F-4D97-AF65-F5344CB8AC3E}">
        <p14:creationId xmlns:p14="http://schemas.microsoft.com/office/powerpoint/2010/main" val="3295256219"/>
      </p:ext>
    </p:extLst>
  </p:cSld>
  <p:clrMapOvr>
    <a:masterClrMapping/>
  </p:clrMapOvr>
  <p:transition spd="slow">
    <p:push dir="u"/>
  </p:transition>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PhAnim="0" preserve="1" userDrawn="1">
  <p:cSld name="1_Cover-Slide mit Bild">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rcRect t="1092" b="2030"/>
          <a:stretch/>
        </p:blipFill>
        <p:spPr bwMode="auto">
          <a:xfrm>
            <a:off x="5893432" y="-3"/>
            <a:ext cx="6298568" cy="6864624"/>
          </a:xfrm>
          <a:prstGeom prst="rect">
            <a:avLst/>
          </a:prstGeom>
        </p:spPr>
      </p:pic>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3"/>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extLst>
      <p:ext uri="{BB962C8B-B14F-4D97-AF65-F5344CB8AC3E}">
        <p14:creationId xmlns:p14="http://schemas.microsoft.com/office/powerpoint/2010/main" val="1549572580"/>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ver-Slide ohne Bild">
    <p:spTree>
      <p:nvGrpSpPr>
        <p:cNvPr id="1" name=""/>
        <p:cNvGrpSpPr/>
        <p:nvPr/>
      </p:nvGrpSpPr>
      <p:grpSpPr>
        <a:xfrm>
          <a:off x="0" y="0"/>
          <a:ext cx="0" cy="0"/>
          <a:chOff x="0" y="0"/>
          <a:chExt cx="0" cy="0"/>
        </a:xfrm>
      </p:grpSpPr>
      <p:sp>
        <p:nvSpPr>
          <p:cNvPr id="2" name="Rechteck: obere Ecken abgerundet 1">
            <a:extLst>
              <a:ext uri="{FF2B5EF4-FFF2-40B4-BE49-F238E27FC236}">
                <a16:creationId xmlns:a16="http://schemas.microsoft.com/office/drawing/2014/main" id="{D3F22CD9-932B-4667-9F50-FFDA47AD468B}"/>
              </a:ext>
            </a:extLst>
          </p:cNvPr>
          <p:cNvSpPr/>
          <p:nvPr/>
        </p:nvSpPr>
        <p:spPr>
          <a:xfrm>
            <a:off x="8723497" y="6057900"/>
            <a:ext cx="3222717"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sp>
        <p:nvSpPr>
          <p:cNvPr id="4" name="!! R1">
            <a:extLst>
              <a:ext uri="{FF2B5EF4-FFF2-40B4-BE49-F238E27FC236}">
                <a16:creationId xmlns:a16="http://schemas.microsoft.com/office/drawing/2014/main" id="{8B5140CC-1978-46B4-A227-1D4B80DBFE33}"/>
              </a:ext>
            </a:extLst>
          </p:cNvPr>
          <p:cNvSpPr/>
          <p:nvPr/>
        </p:nvSpPr>
        <p:spPr>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4" name="Google Shape;24;p3">
            <a:extLst>
              <a:ext uri="{FF2B5EF4-FFF2-40B4-BE49-F238E27FC236}">
                <a16:creationId xmlns:a16="http://schemas.microsoft.com/office/drawing/2014/main" id="{0653DF9B-CAF9-420B-99B1-CC56E7788FE7}"/>
              </a:ext>
            </a:extLst>
          </p:cNvPr>
          <p:cNvSpPr txBox="1">
            <a:spLocks noGrp="1"/>
          </p:cNvSpPr>
          <p:nvPr>
            <p:ph type="dt" idx="16"/>
          </p:nvPr>
        </p:nvSpPr>
        <p:spPr>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23" name="Textplatzhalter 22">
            <a:extLst>
              <a:ext uri="{FF2B5EF4-FFF2-40B4-BE49-F238E27FC236}">
                <a16:creationId xmlns:a16="http://schemas.microsoft.com/office/drawing/2014/main" id="{029574C9-265D-4A46-9EB7-96B18ADC188B}"/>
              </a:ext>
            </a:extLst>
          </p:cNvPr>
          <p:cNvSpPr>
            <a:spLocks noGrp="1"/>
          </p:cNvSpPr>
          <p:nvPr>
            <p:ph type="body" sz="quarter" idx="15" hasCustomPrompt="1"/>
          </p:nvPr>
        </p:nvSpPr>
        <p:spPr>
          <a:xfrm>
            <a:off x="458126" y="393430"/>
            <a:ext cx="2614431"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sp>
        <p:nvSpPr>
          <p:cNvPr id="21" name="Textplatzhalter 20">
            <a:extLst>
              <a:ext uri="{FF2B5EF4-FFF2-40B4-BE49-F238E27FC236}">
                <a16:creationId xmlns:a16="http://schemas.microsoft.com/office/drawing/2014/main" id="{8982F473-42F7-498F-B8AF-4108CD6E27B4}"/>
              </a:ext>
            </a:extLst>
          </p:cNvPr>
          <p:cNvSpPr>
            <a:spLocks noGrp="1"/>
          </p:cNvSpPr>
          <p:nvPr>
            <p:ph type="body" sz="quarter" idx="14" hasCustomPrompt="1"/>
          </p:nvPr>
        </p:nvSpPr>
        <p:spPr>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de-DE" dirty="0"/>
              <a:t>Headline</a:t>
            </a:r>
          </a:p>
        </p:txBody>
      </p:sp>
      <p:sp>
        <p:nvSpPr>
          <p:cNvPr id="14" name="Freihandform: Form 13">
            <a:extLst>
              <a:ext uri="{FF2B5EF4-FFF2-40B4-BE49-F238E27FC236}">
                <a16:creationId xmlns:a16="http://schemas.microsoft.com/office/drawing/2014/main" id="{EF900F06-5D6D-4F26-BD47-D84D4C531F86}"/>
              </a:ext>
            </a:extLst>
          </p:cNvPr>
          <p:cNvSpPr/>
          <p:nvPr/>
        </p:nvSpPr>
        <p:spPr>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cxnSp>
        <p:nvCxnSpPr>
          <p:cNvPr id="7" name="Gerader Verbinder 6">
            <a:extLst>
              <a:ext uri="{FF2B5EF4-FFF2-40B4-BE49-F238E27FC236}">
                <a16:creationId xmlns:a16="http://schemas.microsoft.com/office/drawing/2014/main" id="{01305239-CA48-4D66-A6F6-23755F4B936D}"/>
              </a:ext>
            </a:extLst>
          </p:cNvPr>
          <p:cNvCxnSpPr>
            <a:cxnSpLocks/>
          </p:cNvCxnSpPr>
          <p:nvPr/>
        </p:nvCxnSpPr>
        <p:spPr>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a:extLst>
              <a:ext uri="{FF2B5EF4-FFF2-40B4-BE49-F238E27FC236}">
                <a16:creationId xmlns:a16="http://schemas.microsoft.com/office/drawing/2014/main" id="{17343509-A135-47FB-A51C-001209C01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961" y="3624618"/>
            <a:ext cx="5641473" cy="2301721"/>
          </a:xfrm>
          <a:prstGeom prst="rect">
            <a:avLst/>
          </a:prstGeom>
          <a:effectLst>
            <a:outerShdw blurRad="139700" dist="25400" dir="5400000" algn="t" rotWithShape="0">
              <a:prstClr val="black">
                <a:alpha val="32000"/>
              </a:prstClr>
            </a:outerShdw>
          </a:effectLst>
        </p:spPr>
      </p:pic>
      <p:sp>
        <p:nvSpPr>
          <p:cNvPr id="17" name="Textplatzhalter 16">
            <a:extLst>
              <a:ext uri="{FF2B5EF4-FFF2-40B4-BE49-F238E27FC236}">
                <a16:creationId xmlns:a16="http://schemas.microsoft.com/office/drawing/2014/main" id="{874F7D1D-87E8-482F-ADFE-D999453B5394}"/>
              </a:ext>
            </a:extLst>
          </p:cNvPr>
          <p:cNvSpPr>
            <a:spLocks noGrp="1"/>
          </p:cNvSpPr>
          <p:nvPr>
            <p:ph type="body" sz="quarter" idx="10" hasCustomPrompt="1"/>
          </p:nvPr>
        </p:nvSpPr>
        <p:spPr>
          <a:xfrm>
            <a:off x="376030" y="6227375"/>
            <a:ext cx="5373724" cy="467770"/>
          </a:xfrm>
          <a:prstGeom prst="rect">
            <a:avLst/>
          </a:prstGeom>
        </p:spPr>
        <p:txBody>
          <a:bodyPr anchor="ctr"/>
          <a:lstStyle>
            <a:lvl1pPr marL="0" indent="0" algn="ctr">
              <a:buNone/>
              <a:defRPr sz="1800" cap="all" baseline="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Präsentationstitel</a:t>
            </a:r>
          </a:p>
        </p:txBody>
      </p:sp>
      <p:sp>
        <p:nvSpPr>
          <p:cNvPr id="13" name="Bildplatzhalter 5">
            <a:extLst>
              <a:ext uri="{FF2B5EF4-FFF2-40B4-BE49-F238E27FC236}">
                <a16:creationId xmlns:a16="http://schemas.microsoft.com/office/drawing/2014/main" id="{A9DFDB50-A0FA-4EC7-A00C-FC4BEC8DEAE3}"/>
              </a:ext>
            </a:extLst>
          </p:cNvPr>
          <p:cNvSpPr>
            <a:spLocks noGrp="1"/>
          </p:cNvSpPr>
          <p:nvPr>
            <p:ph type="pic" sz="quarter" idx="19" hasCustomPrompt="1"/>
          </p:nvPr>
        </p:nvSpPr>
        <p:spPr>
          <a:xfrm>
            <a:off x="8825163" y="6230416"/>
            <a:ext cx="1466547" cy="514354"/>
          </a:xfrm>
          <a:prstGeom prst="rect">
            <a:avLst/>
          </a:prstGeom>
        </p:spPr>
        <p:txBody>
          <a:bodyPr anchor="t"/>
          <a:lstStyle>
            <a:lvl1pPr marL="0" indent="0" algn="ctr">
              <a:buFont typeface="Arial" panose="020B0604020202020204" pitchFamily="34" charset="0"/>
              <a:buNone/>
              <a:defRPr sz="1100"/>
            </a:lvl1pPr>
          </a:lstStyle>
          <a:p>
            <a:r>
              <a:rPr lang="de-DE" dirty="0"/>
              <a:t>Logo 1</a:t>
            </a:r>
          </a:p>
        </p:txBody>
      </p:sp>
      <p:sp>
        <p:nvSpPr>
          <p:cNvPr id="15" name="Bildplatzhalter 5">
            <a:extLst>
              <a:ext uri="{FF2B5EF4-FFF2-40B4-BE49-F238E27FC236}">
                <a16:creationId xmlns:a16="http://schemas.microsoft.com/office/drawing/2014/main" id="{06303301-7ECE-4579-AA11-2176A02886CD}"/>
              </a:ext>
            </a:extLst>
          </p:cNvPr>
          <p:cNvSpPr>
            <a:spLocks noGrp="1"/>
          </p:cNvSpPr>
          <p:nvPr>
            <p:ph type="pic" sz="quarter" idx="20" hasCustomPrompt="1"/>
          </p:nvPr>
        </p:nvSpPr>
        <p:spPr>
          <a:xfrm>
            <a:off x="10378001" y="6230415"/>
            <a:ext cx="1466547" cy="514355"/>
          </a:xfrm>
          <a:prstGeom prst="rect">
            <a:avLst/>
          </a:prstGeom>
        </p:spPr>
        <p:txBody>
          <a:bodyPr anchor="t"/>
          <a:lstStyle>
            <a:lvl1pPr marL="0" indent="0" algn="ctr">
              <a:buFont typeface="Arial" panose="020B0604020202020204" pitchFamily="34" charset="0"/>
              <a:buNone/>
              <a:defRPr sz="1100"/>
            </a:lvl1pPr>
          </a:lstStyle>
          <a:p>
            <a:r>
              <a:rPr lang="de-DE" dirty="0"/>
              <a:t>Logo 2</a:t>
            </a:r>
          </a:p>
        </p:txBody>
      </p:sp>
    </p:spTree>
    <p:extLst>
      <p:ext uri="{BB962C8B-B14F-4D97-AF65-F5344CB8AC3E}">
        <p14:creationId xmlns:p14="http://schemas.microsoft.com/office/powerpoint/2010/main" val="612954364"/>
      </p:ext>
    </p:extLst>
  </p:cSld>
  <p:clrMapOvr>
    <a:masterClrMapping/>
  </p:clrMapOvr>
  <p:transition spd="slow">
    <p:push dir="u"/>
  </p:transition>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ver-Slide_Alternativ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2DF2865-1A71-464E-BCA4-37726E440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030" y="4159348"/>
            <a:ext cx="3649385" cy="1650606"/>
          </a:xfrm>
          <a:prstGeom prst="rect">
            <a:avLst/>
          </a:prstGeom>
          <a:noFill/>
        </p:spPr>
      </p:pic>
      <p:sp>
        <p:nvSpPr>
          <p:cNvPr id="21" name="Textplatzhalter 20">
            <a:extLst>
              <a:ext uri="{FF2B5EF4-FFF2-40B4-BE49-F238E27FC236}">
                <a16:creationId xmlns:a16="http://schemas.microsoft.com/office/drawing/2014/main" id="{8982F473-42F7-498F-B8AF-4108CD6E27B4}"/>
              </a:ext>
            </a:extLst>
          </p:cNvPr>
          <p:cNvSpPr>
            <a:spLocks noGrp="1"/>
          </p:cNvSpPr>
          <p:nvPr>
            <p:ph type="body" sz="quarter" idx="14" hasCustomPrompt="1"/>
          </p:nvPr>
        </p:nvSpPr>
        <p:spPr>
          <a:xfrm>
            <a:off x="4792394" y="1209856"/>
            <a:ext cx="6656277" cy="1968235"/>
          </a:xfrm>
          <a:prstGeom prst="rect">
            <a:avLst/>
          </a:prstGeom>
        </p:spPr>
        <p:txBody>
          <a:bodyPr anchor="ctr"/>
          <a:lstStyle>
            <a:lvl1pPr marL="0" indent="0" algn="l">
              <a:buNone/>
              <a:defRPr>
                <a:solidFill>
                  <a:schemeClr val="tx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de-DE" dirty="0"/>
              <a:t>Headline</a:t>
            </a:r>
          </a:p>
        </p:txBody>
      </p:sp>
      <p:sp>
        <p:nvSpPr>
          <p:cNvPr id="12" name="Freihandform: Form 11">
            <a:extLst>
              <a:ext uri="{FF2B5EF4-FFF2-40B4-BE49-F238E27FC236}">
                <a16:creationId xmlns:a16="http://schemas.microsoft.com/office/drawing/2014/main" id="{80649A9F-68C5-452A-8529-530C020B471D}"/>
              </a:ext>
            </a:extLst>
          </p:cNvPr>
          <p:cNvSpPr/>
          <p:nvPr/>
        </p:nvSpPr>
        <p:spPr>
          <a:xfrm>
            <a:off x="233362" y="228599"/>
            <a:ext cx="3887788" cy="6636019"/>
          </a:xfrm>
          <a:custGeom>
            <a:avLst/>
            <a:gdLst>
              <a:gd name="connsiteX0" fmla="*/ 130358 w 3887788"/>
              <a:gd name="connsiteY0" fmla="*/ 0 h 6629400"/>
              <a:gd name="connsiteX1" fmla="*/ 3754642 w 3887788"/>
              <a:gd name="connsiteY1" fmla="*/ 0 h 6629400"/>
              <a:gd name="connsiteX2" fmla="*/ 3884999 w 3887788"/>
              <a:gd name="connsiteY2" fmla="*/ 130357 h 6629400"/>
              <a:gd name="connsiteX3" fmla="*/ 3884999 w 3887788"/>
              <a:gd name="connsiteY3" fmla="*/ 2743200 h 6629400"/>
              <a:gd name="connsiteX4" fmla="*/ 2941319 w 3887788"/>
              <a:gd name="connsiteY4" fmla="*/ 2743200 h 6629400"/>
              <a:gd name="connsiteX5" fmla="*/ 2941319 w 3887788"/>
              <a:gd name="connsiteY5" fmla="*/ 2749895 h 6629400"/>
              <a:gd name="connsiteX6" fmla="*/ 3887788 w 3887788"/>
              <a:gd name="connsiteY6" fmla="*/ 2749895 h 6629400"/>
              <a:gd name="connsiteX7" fmla="*/ 3887788 w 3887788"/>
              <a:gd name="connsiteY7" fmla="*/ 3693447 h 6629400"/>
              <a:gd name="connsiteX8" fmla="*/ 3619172 w 3887788"/>
              <a:gd name="connsiteY8" fmla="*/ 3962063 h 6629400"/>
              <a:gd name="connsiteX9" fmla="*/ 2941319 w 3887788"/>
              <a:gd name="connsiteY9" fmla="*/ 3962063 h 6629400"/>
              <a:gd name="connsiteX10" fmla="*/ 2790959 w 3887788"/>
              <a:gd name="connsiteY10" fmla="*/ 3962063 h 6629400"/>
              <a:gd name="connsiteX11" fmla="*/ 2470296 w 3887788"/>
              <a:gd name="connsiteY11" fmla="*/ 4282726 h 6629400"/>
              <a:gd name="connsiteX12" fmla="*/ 2470296 w 3887788"/>
              <a:gd name="connsiteY12" fmla="*/ 5199603 h 6629400"/>
              <a:gd name="connsiteX13" fmla="*/ 2790959 w 3887788"/>
              <a:gd name="connsiteY13" fmla="*/ 5520266 h 6629400"/>
              <a:gd name="connsiteX14" fmla="*/ 2941319 w 3887788"/>
              <a:gd name="connsiteY14" fmla="*/ 5520266 h 6629400"/>
              <a:gd name="connsiteX15" fmla="*/ 3064615 w 3887788"/>
              <a:gd name="connsiteY15" fmla="*/ 5520266 h 6629400"/>
              <a:gd name="connsiteX16" fmla="*/ 3140003 w 3887788"/>
              <a:gd name="connsiteY16" fmla="*/ 5573700 h 6629400"/>
              <a:gd name="connsiteX17" fmla="*/ 3236742 w 3887788"/>
              <a:gd name="connsiteY17" fmla="*/ 5594232 h 6629400"/>
              <a:gd name="connsiteX18" fmla="*/ 3333481 w 3887788"/>
              <a:gd name="connsiteY18" fmla="*/ 5573700 h 6629400"/>
              <a:gd name="connsiteX19" fmla="*/ 3408869 w 3887788"/>
              <a:gd name="connsiteY19" fmla="*/ 5520266 h 6629400"/>
              <a:gd name="connsiteX20" fmla="*/ 3653994 w 3887788"/>
              <a:gd name="connsiteY20" fmla="*/ 5520266 h 6629400"/>
              <a:gd name="connsiteX21" fmla="*/ 3887788 w 3887788"/>
              <a:gd name="connsiteY21" fmla="*/ 5754060 h 6629400"/>
              <a:gd name="connsiteX22" fmla="*/ 3887788 w 3887788"/>
              <a:gd name="connsiteY22" fmla="*/ 6629400 h 6629400"/>
              <a:gd name="connsiteX23" fmla="*/ 2941319 w 3887788"/>
              <a:gd name="connsiteY23" fmla="*/ 6629400 h 6629400"/>
              <a:gd name="connsiteX24" fmla="*/ 2790 w 3887788"/>
              <a:gd name="connsiteY24" fmla="*/ 6629400 h 6629400"/>
              <a:gd name="connsiteX25" fmla="*/ 0 w 3887788"/>
              <a:gd name="connsiteY25" fmla="*/ 6629400 h 6629400"/>
              <a:gd name="connsiteX26" fmla="*/ 0 w 3887788"/>
              <a:gd name="connsiteY26" fmla="*/ 2743200 h 6629400"/>
              <a:gd name="connsiteX27" fmla="*/ 1 w 3887788"/>
              <a:gd name="connsiteY27" fmla="*/ 2743200 h 6629400"/>
              <a:gd name="connsiteX28" fmla="*/ 1 w 3887788"/>
              <a:gd name="connsiteY28" fmla="*/ 130357 h 6629400"/>
              <a:gd name="connsiteX29" fmla="*/ 130358 w 3887788"/>
              <a:gd name="connsiteY29" fmla="*/ 0 h 66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87788" h="6629400">
                <a:moveTo>
                  <a:pt x="130358" y="0"/>
                </a:moveTo>
                <a:lnTo>
                  <a:pt x="3754642" y="0"/>
                </a:lnTo>
                <a:cubicBezTo>
                  <a:pt x="3826636" y="0"/>
                  <a:pt x="3884999" y="58363"/>
                  <a:pt x="3884999" y="130357"/>
                </a:cubicBezTo>
                <a:lnTo>
                  <a:pt x="3884999" y="2743200"/>
                </a:lnTo>
                <a:lnTo>
                  <a:pt x="2941319" y="2743200"/>
                </a:lnTo>
                <a:lnTo>
                  <a:pt x="2941319" y="2749895"/>
                </a:lnTo>
                <a:lnTo>
                  <a:pt x="3887788" y="2749895"/>
                </a:lnTo>
                <a:lnTo>
                  <a:pt x="3887788" y="3693447"/>
                </a:lnTo>
                <a:cubicBezTo>
                  <a:pt x="3887788" y="3841800"/>
                  <a:pt x="3767525" y="3962063"/>
                  <a:pt x="3619172" y="3962063"/>
                </a:cubicBezTo>
                <a:lnTo>
                  <a:pt x="2941319" y="3962063"/>
                </a:lnTo>
                <a:lnTo>
                  <a:pt x="2790959" y="3962063"/>
                </a:lnTo>
                <a:cubicBezTo>
                  <a:pt x="2613862" y="3962063"/>
                  <a:pt x="2470296" y="4105629"/>
                  <a:pt x="2470296" y="4282726"/>
                </a:cubicBezTo>
                <a:lnTo>
                  <a:pt x="2470296" y="5199603"/>
                </a:lnTo>
                <a:cubicBezTo>
                  <a:pt x="2470296" y="5376700"/>
                  <a:pt x="2613862" y="5520266"/>
                  <a:pt x="2790959" y="5520266"/>
                </a:cubicBezTo>
                <a:lnTo>
                  <a:pt x="2941319" y="5520266"/>
                </a:lnTo>
                <a:lnTo>
                  <a:pt x="3064615" y="5520266"/>
                </a:lnTo>
                <a:lnTo>
                  <a:pt x="3140003" y="5573700"/>
                </a:lnTo>
                <a:cubicBezTo>
                  <a:pt x="3169737" y="5586921"/>
                  <a:pt x="3202427" y="5594232"/>
                  <a:pt x="3236742" y="5594232"/>
                </a:cubicBezTo>
                <a:cubicBezTo>
                  <a:pt x="3271057" y="5594232"/>
                  <a:pt x="3303747" y="5586921"/>
                  <a:pt x="3333481" y="5573700"/>
                </a:cubicBezTo>
                <a:lnTo>
                  <a:pt x="3408869" y="5520266"/>
                </a:lnTo>
                <a:lnTo>
                  <a:pt x="3653994" y="5520266"/>
                </a:lnTo>
                <a:cubicBezTo>
                  <a:pt x="3783115" y="5520266"/>
                  <a:pt x="3887788" y="5624939"/>
                  <a:pt x="3887788" y="5754060"/>
                </a:cubicBezTo>
                <a:lnTo>
                  <a:pt x="3887788" y="6629400"/>
                </a:lnTo>
                <a:lnTo>
                  <a:pt x="2941319" y="6629400"/>
                </a:lnTo>
                <a:lnTo>
                  <a:pt x="2790" y="6629400"/>
                </a:lnTo>
                <a:lnTo>
                  <a:pt x="0" y="6629400"/>
                </a:lnTo>
                <a:lnTo>
                  <a:pt x="0" y="2743200"/>
                </a:lnTo>
                <a:lnTo>
                  <a:pt x="1" y="2743200"/>
                </a:lnTo>
                <a:lnTo>
                  <a:pt x="1" y="130357"/>
                </a:lnTo>
                <a:cubicBezTo>
                  <a:pt x="1" y="58363"/>
                  <a:pt x="58364" y="0"/>
                  <a:pt x="130358" y="0"/>
                </a:cubicBezTo>
                <a:close/>
              </a:path>
            </a:pathLst>
          </a:cu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029574C9-265D-4A46-9EB7-96B18ADC188B}"/>
              </a:ext>
            </a:extLst>
          </p:cNvPr>
          <p:cNvSpPr>
            <a:spLocks noGrp="1"/>
          </p:cNvSpPr>
          <p:nvPr>
            <p:ph type="body" sz="quarter" idx="15" hasCustomPrompt="1"/>
          </p:nvPr>
        </p:nvSpPr>
        <p:spPr>
          <a:xfrm>
            <a:off x="642424" y="419099"/>
            <a:ext cx="1920832"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sp>
        <p:nvSpPr>
          <p:cNvPr id="24" name="Google Shape;24;p3">
            <a:extLst>
              <a:ext uri="{FF2B5EF4-FFF2-40B4-BE49-F238E27FC236}">
                <a16:creationId xmlns:a16="http://schemas.microsoft.com/office/drawing/2014/main" id="{0653DF9B-CAF9-420B-99B1-CC56E7788FE7}"/>
              </a:ext>
            </a:extLst>
          </p:cNvPr>
          <p:cNvSpPr txBox="1">
            <a:spLocks noGrp="1"/>
          </p:cNvSpPr>
          <p:nvPr>
            <p:ph type="dt" idx="16"/>
          </p:nvPr>
        </p:nvSpPr>
        <p:spPr>
          <a:xfrm>
            <a:off x="2714625" y="392906"/>
            <a:ext cx="985851" cy="365125"/>
          </a:xfrm>
          <a:prstGeom prst="rect">
            <a:avLst/>
          </a:prstGeom>
        </p:spPr>
        <p:txBody>
          <a:bodyPr anchor="ctr"/>
          <a:lstStyle>
            <a:lvl1pPr algn="r">
              <a:defRPr lang="de-DE" sz="1200" smtClean="0">
                <a:solidFill>
                  <a:schemeClr val="bg1"/>
                </a:solidFill>
              </a:defRPr>
            </a:lvl1pPr>
          </a:lstStyle>
          <a:p>
            <a:endParaRPr lang="de-DE"/>
          </a:p>
        </p:txBody>
      </p:sp>
      <p:sp>
        <p:nvSpPr>
          <p:cNvPr id="15" name="Rechteck: abgerundete Ecken 14">
            <a:extLst>
              <a:ext uri="{FF2B5EF4-FFF2-40B4-BE49-F238E27FC236}">
                <a16:creationId xmlns:a16="http://schemas.microsoft.com/office/drawing/2014/main" id="{329C22B6-DC54-4678-AEB1-EECDB73CB996}"/>
              </a:ext>
            </a:extLst>
          </p:cNvPr>
          <p:cNvSpPr/>
          <p:nvPr/>
        </p:nvSpPr>
        <p:spPr>
          <a:xfrm>
            <a:off x="443823" y="1474020"/>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2B5A70"/>
              </a:solidFill>
              <a:effectLst/>
              <a:uLnTx/>
              <a:uFillTx/>
              <a:latin typeface="Source Sans Pro SemiBold" panose="020B0603030403020204" pitchFamily="34" charset="0"/>
            </a:endParaRPr>
          </a:p>
        </p:txBody>
      </p:sp>
      <p:sp>
        <p:nvSpPr>
          <p:cNvPr id="17" name="Textplatzhalter 16">
            <a:extLst>
              <a:ext uri="{FF2B5EF4-FFF2-40B4-BE49-F238E27FC236}">
                <a16:creationId xmlns:a16="http://schemas.microsoft.com/office/drawing/2014/main" id="{874F7D1D-87E8-482F-ADFE-D999453B5394}"/>
              </a:ext>
            </a:extLst>
          </p:cNvPr>
          <p:cNvSpPr>
            <a:spLocks noGrp="1"/>
          </p:cNvSpPr>
          <p:nvPr>
            <p:ph type="body" sz="quarter" idx="10" hasCustomPrompt="1"/>
          </p:nvPr>
        </p:nvSpPr>
        <p:spPr>
          <a:xfrm>
            <a:off x="743329" y="1560591"/>
            <a:ext cx="2858327" cy="467770"/>
          </a:xfrm>
          <a:prstGeom prst="rect">
            <a:avLst/>
          </a:prstGeom>
        </p:spPr>
        <p:txBody>
          <a:bodyPr lIns="36000" tIns="36000" rIns="36000" bIns="0" anchor="ctr"/>
          <a:lstStyle>
            <a:lvl1pPr marL="0" indent="0" algn="ctr">
              <a:buNone/>
              <a:defRPr sz="1800" cap="all" baseline="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Präsentationstitel</a:t>
            </a:r>
          </a:p>
        </p:txBody>
      </p:sp>
      <p:sp>
        <p:nvSpPr>
          <p:cNvPr id="18" name="Rechteck: abgerundete Ecken 17">
            <a:extLst>
              <a:ext uri="{FF2B5EF4-FFF2-40B4-BE49-F238E27FC236}">
                <a16:creationId xmlns:a16="http://schemas.microsoft.com/office/drawing/2014/main" id="{D1448847-110B-411F-B3CB-FEFB71DDDBA9}"/>
              </a:ext>
            </a:extLst>
          </p:cNvPr>
          <p:cNvSpPr/>
          <p:nvPr/>
        </p:nvSpPr>
        <p:spPr>
          <a:xfrm>
            <a:off x="443822" y="2216203"/>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2B5A70"/>
              </a:solidFill>
              <a:effectLst/>
              <a:uLnTx/>
              <a:uFillTx/>
              <a:latin typeface="Source Sans Pro SemiBold" panose="020B0603030403020204" pitchFamily="34" charset="0"/>
            </a:endParaRPr>
          </a:p>
        </p:txBody>
      </p:sp>
      <p:sp>
        <p:nvSpPr>
          <p:cNvPr id="6" name="Bildplatzhalter 5">
            <a:extLst>
              <a:ext uri="{FF2B5EF4-FFF2-40B4-BE49-F238E27FC236}">
                <a16:creationId xmlns:a16="http://schemas.microsoft.com/office/drawing/2014/main" id="{48574672-B82D-4B3A-B199-CD177B276132}"/>
              </a:ext>
            </a:extLst>
          </p:cNvPr>
          <p:cNvSpPr>
            <a:spLocks noGrp="1"/>
          </p:cNvSpPr>
          <p:nvPr>
            <p:ph type="pic" sz="quarter" idx="19" hasCustomPrompt="1"/>
          </p:nvPr>
        </p:nvSpPr>
        <p:spPr>
          <a:xfrm>
            <a:off x="743329" y="2319338"/>
            <a:ext cx="1352550" cy="400050"/>
          </a:xfrm>
          <a:prstGeom prst="rect">
            <a:avLst/>
          </a:prstGeom>
        </p:spPr>
        <p:txBody>
          <a:bodyPr anchor="t"/>
          <a:lstStyle>
            <a:lvl1pPr marL="0" indent="0" algn="ctr">
              <a:buFont typeface="Arial" panose="020B0604020202020204" pitchFamily="34" charset="0"/>
              <a:buNone/>
              <a:defRPr sz="1100"/>
            </a:lvl1pPr>
          </a:lstStyle>
          <a:p>
            <a:r>
              <a:rPr lang="de-DE" dirty="0"/>
              <a:t>Logo 1</a:t>
            </a:r>
          </a:p>
        </p:txBody>
      </p:sp>
      <p:sp>
        <p:nvSpPr>
          <p:cNvPr id="22" name="Bildplatzhalter 5">
            <a:extLst>
              <a:ext uri="{FF2B5EF4-FFF2-40B4-BE49-F238E27FC236}">
                <a16:creationId xmlns:a16="http://schemas.microsoft.com/office/drawing/2014/main" id="{8A042AA6-3C64-40FD-BDCA-B1C249F51428}"/>
              </a:ext>
            </a:extLst>
          </p:cNvPr>
          <p:cNvSpPr>
            <a:spLocks noGrp="1"/>
          </p:cNvSpPr>
          <p:nvPr>
            <p:ph type="pic" sz="quarter" idx="20" hasCustomPrompt="1"/>
          </p:nvPr>
        </p:nvSpPr>
        <p:spPr>
          <a:xfrm>
            <a:off x="2249106" y="2319338"/>
            <a:ext cx="1352550" cy="400050"/>
          </a:xfrm>
          <a:prstGeom prst="rect">
            <a:avLst/>
          </a:prstGeom>
        </p:spPr>
        <p:txBody>
          <a:bodyPr anchor="t"/>
          <a:lstStyle>
            <a:lvl1pPr marL="0" indent="0" algn="ctr">
              <a:buFont typeface="Arial" panose="020B0604020202020204" pitchFamily="34" charset="0"/>
              <a:buNone/>
              <a:defRPr sz="1100"/>
            </a:lvl1pPr>
          </a:lstStyle>
          <a:p>
            <a:r>
              <a:rPr lang="de-DE" dirty="0"/>
              <a:t>Logo 2</a:t>
            </a:r>
          </a:p>
        </p:txBody>
      </p:sp>
    </p:spTree>
    <p:extLst>
      <p:ext uri="{BB962C8B-B14F-4D97-AF65-F5344CB8AC3E}">
        <p14:creationId xmlns:p14="http://schemas.microsoft.com/office/powerpoint/2010/main" val="1082566662"/>
      </p:ext>
    </p:extLst>
  </p:cSld>
  <p:clrMapOvr>
    <a:masterClrMapping/>
  </p:clrMapOvr>
  <p:transition spd="slow">
    <p:push dir="u"/>
  </p:transition>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113" name="!! R1">
            <a:extLst>
              <a:ext uri="{FF2B5EF4-FFF2-40B4-BE49-F238E27FC236}">
                <a16:creationId xmlns:a16="http://schemas.microsoft.com/office/drawing/2014/main" id="{C5AAE6FD-E2FE-4F89-A7F7-8E6351AAA908}"/>
              </a:ext>
            </a:extLst>
          </p:cNvPr>
          <p:cNvSpPr/>
          <p:nvPr/>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8" name="!! R2">
            <a:extLst>
              <a:ext uri="{FF2B5EF4-FFF2-40B4-BE49-F238E27FC236}">
                <a16:creationId xmlns:a16="http://schemas.microsoft.com/office/drawing/2014/main" id="{B2B0074A-CF0B-4CE6-BC4C-3F49094911B2}"/>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dirty="0"/>
              <a:t>Modul 1</a:t>
            </a:r>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dirty="0"/>
          </a:p>
        </p:txBody>
      </p:sp>
      <p:sp>
        <p:nvSpPr>
          <p:cNvPr id="3" name="Textplatzhalter 2">
            <a:extLst>
              <a:ext uri="{FF2B5EF4-FFF2-40B4-BE49-F238E27FC236}">
                <a16:creationId xmlns:a16="http://schemas.microsoft.com/office/drawing/2014/main" id="{B4C345B4-B17B-4959-8169-73C1DDD8179D}"/>
              </a:ext>
            </a:extLst>
          </p:cNvPr>
          <p:cNvSpPr>
            <a:spLocks noGrp="1"/>
          </p:cNvSpPr>
          <p:nvPr>
            <p:ph type="body" sz="quarter" idx="17" hasCustomPrompt="1"/>
          </p:nvPr>
        </p:nvSpPr>
        <p:spPr>
          <a:xfrm>
            <a:off x="3053415" y="1578861"/>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1</a:t>
            </a:r>
          </a:p>
        </p:txBody>
      </p:sp>
      <p:sp>
        <p:nvSpPr>
          <p:cNvPr id="10" name="Textplatzhalter 9">
            <a:extLst>
              <a:ext uri="{FF2B5EF4-FFF2-40B4-BE49-F238E27FC236}">
                <a16:creationId xmlns:a16="http://schemas.microsoft.com/office/drawing/2014/main" id="{5DE3C8CD-3639-4066-9D7B-B5F387862FFD}"/>
              </a:ext>
            </a:extLst>
          </p:cNvPr>
          <p:cNvSpPr>
            <a:spLocks noGrp="1"/>
          </p:cNvSpPr>
          <p:nvPr>
            <p:ph type="body" sz="quarter" idx="18"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Platzhalter Inhaltsverzeichnis</a:t>
            </a:r>
          </a:p>
        </p:txBody>
      </p:sp>
      <p:sp>
        <p:nvSpPr>
          <p:cNvPr id="29" name="Flussdiagramm: Verbinder 28">
            <a:extLst>
              <a:ext uri="{FF2B5EF4-FFF2-40B4-BE49-F238E27FC236}">
                <a16:creationId xmlns:a16="http://schemas.microsoft.com/office/drawing/2014/main" id="{19609AC5-0EA7-4134-94C6-AD6ECA2111CC}"/>
              </a:ext>
            </a:extLst>
          </p:cNvPr>
          <p:cNvSpPr/>
          <p:nvPr/>
        </p:nvSpPr>
        <p:spPr>
          <a:xfrm>
            <a:off x="2007072" y="1578861"/>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01</a:t>
            </a:r>
          </a:p>
        </p:txBody>
      </p:sp>
      <p:sp>
        <p:nvSpPr>
          <p:cNvPr id="33" name="Textplatzhalter 2">
            <a:extLst>
              <a:ext uri="{FF2B5EF4-FFF2-40B4-BE49-F238E27FC236}">
                <a16:creationId xmlns:a16="http://schemas.microsoft.com/office/drawing/2014/main" id="{EBBC761C-2EDD-487F-B503-0CF911A9D7E0}"/>
              </a:ext>
            </a:extLst>
          </p:cNvPr>
          <p:cNvSpPr>
            <a:spLocks noGrp="1"/>
          </p:cNvSpPr>
          <p:nvPr>
            <p:ph type="body" sz="quarter" idx="19" hasCustomPrompt="1"/>
          </p:nvPr>
        </p:nvSpPr>
        <p:spPr>
          <a:xfrm>
            <a:off x="3053415" y="2703289"/>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2</a:t>
            </a:r>
          </a:p>
        </p:txBody>
      </p:sp>
      <p:sp>
        <p:nvSpPr>
          <p:cNvPr id="34" name="Flussdiagramm: Verbinder 33">
            <a:extLst>
              <a:ext uri="{FF2B5EF4-FFF2-40B4-BE49-F238E27FC236}">
                <a16:creationId xmlns:a16="http://schemas.microsoft.com/office/drawing/2014/main" id="{A0CBFE34-5ED2-45C1-849C-D44C762FBBEF}"/>
              </a:ext>
            </a:extLst>
          </p:cNvPr>
          <p:cNvSpPr/>
          <p:nvPr/>
        </p:nvSpPr>
        <p:spPr>
          <a:xfrm>
            <a:off x="2007072" y="2703282"/>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02</a:t>
            </a:r>
          </a:p>
        </p:txBody>
      </p:sp>
      <p:sp>
        <p:nvSpPr>
          <p:cNvPr id="35" name="Textplatzhalter 2">
            <a:extLst>
              <a:ext uri="{FF2B5EF4-FFF2-40B4-BE49-F238E27FC236}">
                <a16:creationId xmlns:a16="http://schemas.microsoft.com/office/drawing/2014/main" id="{D8BB4CF2-7CBF-4178-AC64-BE53A1285084}"/>
              </a:ext>
            </a:extLst>
          </p:cNvPr>
          <p:cNvSpPr>
            <a:spLocks noGrp="1"/>
          </p:cNvSpPr>
          <p:nvPr>
            <p:ph type="body" sz="quarter" idx="20" hasCustomPrompt="1"/>
          </p:nvPr>
        </p:nvSpPr>
        <p:spPr>
          <a:xfrm>
            <a:off x="3053415" y="3827717"/>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3</a:t>
            </a:r>
          </a:p>
        </p:txBody>
      </p:sp>
      <p:sp>
        <p:nvSpPr>
          <p:cNvPr id="36" name="Flussdiagramm: Verbinder 35">
            <a:extLst>
              <a:ext uri="{FF2B5EF4-FFF2-40B4-BE49-F238E27FC236}">
                <a16:creationId xmlns:a16="http://schemas.microsoft.com/office/drawing/2014/main" id="{5E09C31A-A5D8-44D2-B657-FC50118307C5}"/>
              </a:ext>
            </a:extLst>
          </p:cNvPr>
          <p:cNvSpPr/>
          <p:nvPr/>
        </p:nvSpPr>
        <p:spPr>
          <a:xfrm>
            <a:off x="2007072" y="3827717"/>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03</a:t>
            </a:r>
          </a:p>
        </p:txBody>
      </p:sp>
      <p:sp>
        <p:nvSpPr>
          <p:cNvPr id="14" name="Textplatzhalter 2">
            <a:extLst>
              <a:ext uri="{FF2B5EF4-FFF2-40B4-BE49-F238E27FC236}">
                <a16:creationId xmlns:a16="http://schemas.microsoft.com/office/drawing/2014/main" id="{9463AB07-24D8-6C44-B59E-43C47E8BD6EF}"/>
              </a:ext>
            </a:extLst>
          </p:cNvPr>
          <p:cNvSpPr>
            <a:spLocks noGrp="1"/>
          </p:cNvSpPr>
          <p:nvPr>
            <p:ph type="body" sz="quarter" idx="21" hasCustomPrompt="1"/>
          </p:nvPr>
        </p:nvSpPr>
        <p:spPr>
          <a:xfrm>
            <a:off x="3053415" y="4952145"/>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4</a:t>
            </a:r>
          </a:p>
        </p:txBody>
      </p:sp>
      <p:sp>
        <p:nvSpPr>
          <p:cNvPr id="15" name="Flussdiagramm: Verbinder 28">
            <a:extLst>
              <a:ext uri="{FF2B5EF4-FFF2-40B4-BE49-F238E27FC236}">
                <a16:creationId xmlns:a16="http://schemas.microsoft.com/office/drawing/2014/main" id="{349A72D5-11C1-344D-90C3-6FFCC8528C43}"/>
              </a:ext>
            </a:extLst>
          </p:cNvPr>
          <p:cNvSpPr/>
          <p:nvPr userDrawn="1"/>
        </p:nvSpPr>
        <p:spPr>
          <a:xfrm>
            <a:off x="2007072" y="4952145"/>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04</a:t>
            </a:r>
          </a:p>
        </p:txBody>
      </p:sp>
    </p:spTree>
    <p:extLst>
      <p:ext uri="{BB962C8B-B14F-4D97-AF65-F5344CB8AC3E}">
        <p14:creationId xmlns:p14="http://schemas.microsoft.com/office/powerpoint/2010/main" val="2243081028"/>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Inhaltsverzeichnis_alternativ">
    <p:spTree>
      <p:nvGrpSpPr>
        <p:cNvPr id="1" name=""/>
        <p:cNvGrpSpPr/>
        <p:nvPr/>
      </p:nvGrpSpPr>
      <p:grpSpPr>
        <a:xfrm>
          <a:off x="0" y="0"/>
          <a:ext cx="0" cy="0"/>
          <a:chOff x="0" y="0"/>
          <a:chExt cx="0" cy="0"/>
        </a:xfrm>
      </p:grpSpPr>
      <p:sp>
        <p:nvSpPr>
          <p:cNvPr id="32" name="!! R1">
            <a:extLst>
              <a:ext uri="{FF2B5EF4-FFF2-40B4-BE49-F238E27FC236}">
                <a16:creationId xmlns:a16="http://schemas.microsoft.com/office/drawing/2014/main" id="{1BAC89CE-E248-46CF-8902-B0003250D741}"/>
              </a:ext>
            </a:extLst>
          </p:cNvPr>
          <p:cNvSpPr/>
          <p:nvPr/>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7" name="Freihandform: Form 26">
            <a:extLst>
              <a:ext uri="{FF2B5EF4-FFF2-40B4-BE49-F238E27FC236}">
                <a16:creationId xmlns:a16="http://schemas.microsoft.com/office/drawing/2014/main" id="{D9ACF675-46F8-49B8-A2D4-C7047CD94A63}"/>
              </a:ext>
            </a:extLst>
          </p:cNvPr>
          <p:cNvSpPr/>
          <p:nvPr/>
        </p:nvSpPr>
        <p:spPr>
          <a:xfrm>
            <a:off x="232352" y="6057900"/>
            <a:ext cx="3884998" cy="806721"/>
          </a:xfrm>
          <a:custGeom>
            <a:avLst/>
            <a:gdLst>
              <a:gd name="connsiteX0" fmla="*/ 157754 w 3884998"/>
              <a:gd name="connsiteY0" fmla="*/ 0 h 806721"/>
              <a:gd name="connsiteX1" fmla="*/ 1619443 w 3884998"/>
              <a:gd name="connsiteY1" fmla="*/ 0 h 806721"/>
              <a:gd name="connsiteX2" fmla="*/ 1700854 w 3884998"/>
              <a:gd name="connsiteY2" fmla="*/ 44402 h 806721"/>
              <a:gd name="connsiteX3" fmla="*/ 1957603 w 3884998"/>
              <a:gd name="connsiteY3" fmla="*/ 96486 h 806721"/>
              <a:gd name="connsiteX4" fmla="*/ 2214352 w 3884998"/>
              <a:gd name="connsiteY4" fmla="*/ 44402 h 806721"/>
              <a:gd name="connsiteX5" fmla="*/ 2295764 w 3884998"/>
              <a:gd name="connsiteY5" fmla="*/ 0 h 806721"/>
              <a:gd name="connsiteX6" fmla="*/ 3727244 w 3884998"/>
              <a:gd name="connsiteY6" fmla="*/ 0 h 806721"/>
              <a:gd name="connsiteX7" fmla="*/ 3884998 w 3884998"/>
              <a:gd name="connsiteY7" fmla="*/ 157754 h 806721"/>
              <a:gd name="connsiteX8" fmla="*/ 3884998 w 3884998"/>
              <a:gd name="connsiteY8" fmla="*/ 806721 h 806721"/>
              <a:gd name="connsiteX9" fmla="*/ 0 w 3884998"/>
              <a:gd name="connsiteY9" fmla="*/ 806721 h 806721"/>
              <a:gd name="connsiteX10" fmla="*/ 0 w 3884998"/>
              <a:gd name="connsiteY10" fmla="*/ 157754 h 806721"/>
              <a:gd name="connsiteX11" fmla="*/ 157754 w 3884998"/>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998" h="806721">
                <a:moveTo>
                  <a:pt x="157754" y="0"/>
                </a:moveTo>
                <a:lnTo>
                  <a:pt x="1619443" y="0"/>
                </a:lnTo>
                <a:lnTo>
                  <a:pt x="1700854" y="44402"/>
                </a:lnTo>
                <a:cubicBezTo>
                  <a:pt x="1779769" y="77940"/>
                  <a:pt x="1866530" y="96486"/>
                  <a:pt x="1957603" y="96486"/>
                </a:cubicBezTo>
                <a:cubicBezTo>
                  <a:pt x="2048676" y="96486"/>
                  <a:pt x="2135438" y="77940"/>
                  <a:pt x="2214352" y="44402"/>
                </a:cubicBezTo>
                <a:lnTo>
                  <a:pt x="2295764" y="0"/>
                </a:lnTo>
                <a:lnTo>
                  <a:pt x="3727244" y="0"/>
                </a:lnTo>
                <a:cubicBezTo>
                  <a:pt x="3814369" y="0"/>
                  <a:pt x="3884998" y="70629"/>
                  <a:pt x="3884998" y="157754"/>
                </a:cubicBezTo>
                <a:lnTo>
                  <a:pt x="3884998"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0" name="Textplatzhalter 9">
            <a:extLst>
              <a:ext uri="{FF2B5EF4-FFF2-40B4-BE49-F238E27FC236}">
                <a16:creationId xmlns:a16="http://schemas.microsoft.com/office/drawing/2014/main" id="{5DE3C8CD-3639-4066-9D7B-B5F387862FFD}"/>
              </a:ext>
            </a:extLst>
          </p:cNvPr>
          <p:cNvSpPr>
            <a:spLocks noGrp="1"/>
          </p:cNvSpPr>
          <p:nvPr>
            <p:ph type="body" sz="quarter" idx="18"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Platzhalter Inhaltsverzeichnis</a:t>
            </a:r>
          </a:p>
        </p:txBody>
      </p:sp>
      <p:sp>
        <p:nvSpPr>
          <p:cNvPr id="24" name="Textplatzhalter 2">
            <a:extLst>
              <a:ext uri="{FF2B5EF4-FFF2-40B4-BE49-F238E27FC236}">
                <a16:creationId xmlns:a16="http://schemas.microsoft.com/office/drawing/2014/main" id="{2C427259-D0F8-4774-829F-F30625E9D689}"/>
              </a:ext>
            </a:extLst>
          </p:cNvPr>
          <p:cNvSpPr>
            <a:spLocks noGrp="1"/>
          </p:cNvSpPr>
          <p:nvPr>
            <p:ph type="body" sz="quarter" idx="17" hasCustomPrompt="1"/>
          </p:nvPr>
        </p:nvSpPr>
        <p:spPr>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r>
              <a:rPr lang="de-DE" dirty="0"/>
              <a:t>Inhalt</a:t>
            </a:r>
          </a:p>
          <a:p>
            <a:pPr lvl="1"/>
            <a:r>
              <a:rPr lang="de-DE" dirty="0"/>
              <a:t>Inhalt</a:t>
            </a:r>
          </a:p>
          <a:p>
            <a:pPr lvl="2"/>
            <a:r>
              <a:rPr lang="de-DE" dirty="0"/>
              <a:t>Inhalt</a:t>
            </a:r>
          </a:p>
          <a:p>
            <a:pPr lvl="3"/>
            <a:r>
              <a:rPr lang="de-DE" dirty="0"/>
              <a:t>Inhalt</a:t>
            </a:r>
          </a:p>
          <a:p>
            <a:pPr lvl="4"/>
            <a:r>
              <a:rPr lang="de-DE" dirty="0"/>
              <a:t>Inhalt</a:t>
            </a:r>
          </a:p>
        </p:txBody>
      </p:sp>
      <p:pic>
        <p:nvPicPr>
          <p:cNvPr id="25" name="!! G1">
            <a:extLst>
              <a:ext uri="{FF2B5EF4-FFF2-40B4-BE49-F238E27FC236}">
                <a16:creationId xmlns:a16="http://schemas.microsoft.com/office/drawing/2014/main" id="{0CCA93D0-3C22-4324-8E73-61330EE37EB9}"/>
              </a:ext>
            </a:extLst>
          </p:cNvPr>
          <p:cNvPicPr>
            <a:picLocks noChangeAspect="1"/>
          </p:cNvPicPr>
          <p:nvPr/>
        </p:nvPicPr>
        <p:blipFill rotWithShape="1">
          <a:blip r:embed="rId2">
            <a:extLst>
              <a:ext uri="{28A0092B-C50C-407E-A947-70E740481C1C}">
                <a14:useLocalDpi xmlns:a14="http://schemas.microsoft.com/office/drawing/2010/main" val="0"/>
              </a:ext>
            </a:extLst>
          </a:blip>
          <a:srcRect r="61581"/>
          <a:stretch/>
        </p:blipFill>
        <p:spPr>
          <a:xfrm>
            <a:off x="227012" y="1670731"/>
            <a:ext cx="3925887" cy="4125785"/>
          </a:xfrm>
          <a:prstGeom prst="rect">
            <a:avLst/>
          </a:prstGeom>
          <a:effectLst>
            <a:outerShdw blurRad="139700" dist="25400" dir="5400000" algn="t" rotWithShape="0">
              <a:prstClr val="black">
                <a:alpha val="32000"/>
              </a:prstClr>
            </a:outerShdw>
          </a:effectLst>
        </p:spPr>
      </p:pic>
    </p:spTree>
    <p:extLst>
      <p:ext uri="{BB962C8B-B14F-4D97-AF65-F5344CB8AC3E}">
        <p14:creationId xmlns:p14="http://schemas.microsoft.com/office/powerpoint/2010/main" val="1505832920"/>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Kapiteltrenner">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1200150" y="2975244"/>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869281" y="3037268"/>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p:nvSpPr>
        <p:spPr>
          <a:xfrm>
            <a:off x="1200150" y="1449388"/>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1346064" y="1637875"/>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Tree>
    <p:extLst>
      <p:ext uri="{BB962C8B-B14F-4D97-AF65-F5344CB8AC3E}">
        <p14:creationId xmlns:p14="http://schemas.microsoft.com/office/powerpoint/2010/main" val="2992199050"/>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Kapiteltrenner mit Bild">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1200151" y="1457593"/>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696743"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p:nvSpPr>
        <p:spPr>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
        <p:nvSpPr>
          <p:cNvPr id="6" name="Bildplatzhalter 2">
            <a:extLst>
              <a:ext uri="{FF2B5EF4-FFF2-40B4-BE49-F238E27FC236}">
                <a16:creationId xmlns:a16="http://schemas.microsoft.com/office/drawing/2014/main" id="{9395C2A3-7CE7-49E6-BA49-D04017A48F5B}"/>
              </a:ext>
            </a:extLst>
          </p:cNvPr>
          <p:cNvSpPr>
            <a:spLocks noGrp="1"/>
          </p:cNvSpPr>
          <p:nvPr>
            <p:ph type="pic" sz="quarter" idx="10"/>
          </p:nvPr>
        </p:nvSpPr>
        <p:spPr>
          <a:xfrm>
            <a:off x="1200150" y="2681556"/>
            <a:ext cx="9791700" cy="4176445"/>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Tree>
    <p:extLst>
      <p:ext uri="{BB962C8B-B14F-4D97-AF65-F5344CB8AC3E}">
        <p14:creationId xmlns:p14="http://schemas.microsoft.com/office/powerpoint/2010/main" val="1439428765"/>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trenner mit 3 Bildern">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userDrawn="1"/>
        </p:nvSpPr>
        <p:spPr>
          <a:xfrm>
            <a:off x="1200151" y="1457593"/>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696743"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userDrawn="1"/>
        </p:nvSpPr>
        <p:spPr>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
        <p:nvSpPr>
          <p:cNvPr id="6" name="Bildplatzhalter 2">
            <a:extLst>
              <a:ext uri="{FF2B5EF4-FFF2-40B4-BE49-F238E27FC236}">
                <a16:creationId xmlns:a16="http://schemas.microsoft.com/office/drawing/2014/main" id="{9395C2A3-7CE7-49E6-BA49-D04017A48F5B}"/>
              </a:ext>
            </a:extLst>
          </p:cNvPr>
          <p:cNvSpPr>
            <a:spLocks noGrp="1"/>
          </p:cNvSpPr>
          <p:nvPr>
            <p:ph type="pic" sz="quarter" idx="10"/>
          </p:nvPr>
        </p:nvSpPr>
        <p:spPr>
          <a:xfrm>
            <a:off x="1200151" y="2681556"/>
            <a:ext cx="3132138" cy="4176445"/>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endParaRPr lang="de-DE" dirty="0"/>
          </a:p>
        </p:txBody>
      </p:sp>
      <p:sp>
        <p:nvSpPr>
          <p:cNvPr id="8" name="Bildplatzhalter 2">
            <a:extLst>
              <a:ext uri="{FF2B5EF4-FFF2-40B4-BE49-F238E27FC236}">
                <a16:creationId xmlns:a16="http://schemas.microsoft.com/office/drawing/2014/main" id="{BE40B6BD-6F08-4AE7-86DA-94509920671A}"/>
              </a:ext>
            </a:extLst>
          </p:cNvPr>
          <p:cNvSpPr>
            <a:spLocks noGrp="1"/>
          </p:cNvSpPr>
          <p:nvPr>
            <p:ph type="pic" sz="quarter" idx="20"/>
          </p:nvPr>
        </p:nvSpPr>
        <p:spPr>
          <a:xfrm>
            <a:off x="4529931" y="2681556"/>
            <a:ext cx="3132138" cy="4176445"/>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endParaRPr lang="de-DE" dirty="0"/>
          </a:p>
        </p:txBody>
      </p:sp>
      <p:sp>
        <p:nvSpPr>
          <p:cNvPr id="10" name="Bildplatzhalter 2">
            <a:extLst>
              <a:ext uri="{FF2B5EF4-FFF2-40B4-BE49-F238E27FC236}">
                <a16:creationId xmlns:a16="http://schemas.microsoft.com/office/drawing/2014/main" id="{836EF1F2-E384-48BA-AE24-AC2524B34551}"/>
              </a:ext>
            </a:extLst>
          </p:cNvPr>
          <p:cNvSpPr>
            <a:spLocks noGrp="1"/>
          </p:cNvSpPr>
          <p:nvPr>
            <p:ph type="pic" sz="quarter" idx="21"/>
          </p:nvPr>
        </p:nvSpPr>
        <p:spPr>
          <a:xfrm>
            <a:off x="7859711" y="2681556"/>
            <a:ext cx="3132138" cy="4176445"/>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endParaRPr lang="de-DE" dirty="0"/>
          </a:p>
        </p:txBody>
      </p:sp>
    </p:spTree>
    <p:extLst>
      <p:ext uri="{BB962C8B-B14F-4D97-AF65-F5344CB8AC3E}">
        <p14:creationId xmlns:p14="http://schemas.microsoft.com/office/powerpoint/2010/main" val="1473742873"/>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43" userDrawn="1">
          <p15:clr>
            <a:srgbClr val="FBAE40"/>
          </p15:clr>
        </p15:guide>
        <p15:guide id="4" pos="2593" userDrawn="1">
          <p15:clr>
            <a:srgbClr val="FBAE40"/>
          </p15:clr>
        </p15:guide>
        <p15:guide id="5" pos="2729" userDrawn="1">
          <p15:clr>
            <a:srgbClr val="FBAE40"/>
          </p15:clr>
        </p15:guide>
        <p15:guide id="6" pos="7536" userDrawn="1">
          <p15:clr>
            <a:srgbClr val="FBAE40"/>
          </p15:clr>
        </p15:guide>
        <p15:guide id="7" orient="horz" pos="5" userDrawn="1">
          <p15:clr>
            <a:srgbClr val="FBAE40"/>
          </p15:clr>
        </p15:guide>
        <p15:guide id="8" orient="horz" pos="4320" userDrawn="1">
          <p15:clr>
            <a:srgbClr val="FBAE40"/>
          </p15:clr>
        </p15:guide>
        <p15:guide id="9" orient="horz" pos="142" userDrawn="1">
          <p15:clr>
            <a:srgbClr val="FBAE40"/>
          </p15:clr>
        </p15:guide>
        <p15:guide id="10" orient="horz" pos="845" userDrawn="1">
          <p15:clr>
            <a:srgbClr val="FBAE40"/>
          </p15:clr>
        </p15:guide>
        <p15:guide id="11" orient="horz" pos="2205" userDrawn="1">
          <p15:clr>
            <a:srgbClr val="FBAE40"/>
          </p15:clr>
        </p15:guide>
        <p15:guide id="12" orient="horz" pos="4176" userDrawn="1">
          <p15:clr>
            <a:srgbClr val="FBAE40"/>
          </p15:clr>
        </p15:guide>
        <p15:guide id="13" pos="2457" userDrawn="1">
          <p15:clr>
            <a:srgbClr val="FBAE40"/>
          </p15:clr>
        </p15:guide>
        <p15:guide id="14" pos="279" userDrawn="1">
          <p15:clr>
            <a:srgbClr val="FBAE40"/>
          </p15:clr>
        </p15:guide>
        <p15:guide id="15" orient="horz" pos="3748" userDrawn="1">
          <p15:clr>
            <a:srgbClr val="FBAE40"/>
          </p15:clr>
        </p15:guide>
        <p15:guide id="16" orient="horz" pos="913" userDrawn="1">
          <p15:clr>
            <a:srgbClr val="FBAE40"/>
          </p15:clr>
        </p15:guide>
        <p15:guide id="17" orient="horz" pos="3816" userDrawn="1">
          <p15:clr>
            <a:srgbClr val="FBAE40"/>
          </p15:clr>
        </p15:guide>
        <p15:guide id="18" pos="756" userDrawn="1">
          <p15:clr>
            <a:srgbClr val="FBAE40"/>
          </p15:clr>
        </p15:guide>
        <p15:guide id="19" orient="horz" pos="2160" userDrawn="1">
          <p15:clr>
            <a:srgbClr val="FBAE40"/>
          </p15:clr>
        </p15:guide>
        <p15:guide id="20" pos="6924"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Kapiteltrenner mit 2 Bildern">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1200151" y="1457593"/>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696743"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p:nvSpPr>
        <p:spPr>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
        <p:nvSpPr>
          <p:cNvPr id="6" name="Bildplatzhalter 2">
            <a:extLst>
              <a:ext uri="{FF2B5EF4-FFF2-40B4-BE49-F238E27FC236}">
                <a16:creationId xmlns:a16="http://schemas.microsoft.com/office/drawing/2014/main" id="{9395C2A3-7CE7-49E6-BA49-D04017A48F5B}"/>
              </a:ext>
            </a:extLst>
          </p:cNvPr>
          <p:cNvSpPr>
            <a:spLocks noGrp="1"/>
          </p:cNvSpPr>
          <p:nvPr>
            <p:ph type="pic" sz="quarter" idx="10"/>
          </p:nvPr>
        </p:nvSpPr>
        <p:spPr>
          <a:xfrm>
            <a:off x="1200150" y="2681556"/>
            <a:ext cx="4771619" cy="4176445"/>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
        <p:nvSpPr>
          <p:cNvPr id="7" name="Bildplatzhalter 2">
            <a:extLst>
              <a:ext uri="{FF2B5EF4-FFF2-40B4-BE49-F238E27FC236}">
                <a16:creationId xmlns:a16="http://schemas.microsoft.com/office/drawing/2014/main" id="{52264FF8-3880-4D9D-99D3-B680592166BD}"/>
              </a:ext>
            </a:extLst>
          </p:cNvPr>
          <p:cNvSpPr>
            <a:spLocks noGrp="1"/>
          </p:cNvSpPr>
          <p:nvPr>
            <p:ph type="pic" sz="quarter" idx="20"/>
          </p:nvPr>
        </p:nvSpPr>
        <p:spPr>
          <a:xfrm>
            <a:off x="6220231" y="2681555"/>
            <a:ext cx="4771619" cy="4176445"/>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Tree>
    <p:extLst>
      <p:ext uri="{BB962C8B-B14F-4D97-AF65-F5344CB8AC3E}">
        <p14:creationId xmlns:p14="http://schemas.microsoft.com/office/powerpoint/2010/main" val="1119170936"/>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Kapiteltrenner mit 3 Bildern">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1200151" y="1457593"/>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696743"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p:nvSpPr>
        <p:spPr>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
        <p:nvSpPr>
          <p:cNvPr id="6" name="Bildplatzhalter 2">
            <a:extLst>
              <a:ext uri="{FF2B5EF4-FFF2-40B4-BE49-F238E27FC236}">
                <a16:creationId xmlns:a16="http://schemas.microsoft.com/office/drawing/2014/main" id="{9395C2A3-7CE7-49E6-BA49-D04017A48F5B}"/>
              </a:ext>
            </a:extLst>
          </p:cNvPr>
          <p:cNvSpPr>
            <a:spLocks noGrp="1"/>
          </p:cNvSpPr>
          <p:nvPr>
            <p:ph type="pic" sz="quarter" idx="10"/>
          </p:nvPr>
        </p:nvSpPr>
        <p:spPr>
          <a:xfrm>
            <a:off x="1200151" y="2681556"/>
            <a:ext cx="3132138" cy="4176445"/>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
        <p:nvSpPr>
          <p:cNvPr id="8" name="Bildplatzhalter 2">
            <a:extLst>
              <a:ext uri="{FF2B5EF4-FFF2-40B4-BE49-F238E27FC236}">
                <a16:creationId xmlns:a16="http://schemas.microsoft.com/office/drawing/2014/main" id="{BE40B6BD-6F08-4AE7-86DA-94509920671A}"/>
              </a:ext>
            </a:extLst>
          </p:cNvPr>
          <p:cNvSpPr>
            <a:spLocks noGrp="1"/>
          </p:cNvSpPr>
          <p:nvPr>
            <p:ph type="pic" sz="quarter" idx="20"/>
          </p:nvPr>
        </p:nvSpPr>
        <p:spPr>
          <a:xfrm>
            <a:off x="4529931" y="2681556"/>
            <a:ext cx="3132138" cy="4176445"/>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
        <p:nvSpPr>
          <p:cNvPr id="10" name="Bildplatzhalter 2">
            <a:extLst>
              <a:ext uri="{FF2B5EF4-FFF2-40B4-BE49-F238E27FC236}">
                <a16:creationId xmlns:a16="http://schemas.microsoft.com/office/drawing/2014/main" id="{836EF1F2-E384-48BA-AE24-AC2524B34551}"/>
              </a:ext>
            </a:extLst>
          </p:cNvPr>
          <p:cNvSpPr>
            <a:spLocks noGrp="1"/>
          </p:cNvSpPr>
          <p:nvPr>
            <p:ph type="pic" sz="quarter" idx="21"/>
          </p:nvPr>
        </p:nvSpPr>
        <p:spPr>
          <a:xfrm>
            <a:off x="7859711" y="2681556"/>
            <a:ext cx="3132138" cy="4176445"/>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Tree>
    <p:extLst>
      <p:ext uri="{BB962C8B-B14F-4D97-AF65-F5344CB8AC3E}">
        <p14:creationId xmlns:p14="http://schemas.microsoft.com/office/powerpoint/2010/main" val="3622435828"/>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Text &amp; Bild, Bullets">
    <p:spTree>
      <p:nvGrpSpPr>
        <p:cNvPr id="1" name=""/>
        <p:cNvGrpSpPr/>
        <p:nvPr/>
      </p:nvGrpSpPr>
      <p:grpSpPr>
        <a:xfrm>
          <a:off x="0" y="0"/>
          <a:ext cx="0" cy="0"/>
          <a:chOff x="0" y="0"/>
          <a:chExt cx="0" cy="0"/>
        </a:xfrm>
      </p:grpSpPr>
      <p:sp>
        <p:nvSpPr>
          <p:cNvPr id="18" name="!! R2">
            <a:extLst>
              <a:ext uri="{FF2B5EF4-FFF2-40B4-BE49-F238E27FC236}">
                <a16:creationId xmlns:a16="http://schemas.microsoft.com/office/drawing/2014/main" id="{B2B0074A-CF0B-4CE6-BC4C-3F49094911B2}"/>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6" name="Bildplatzhalter 25">
            <a:extLst>
              <a:ext uri="{FF2B5EF4-FFF2-40B4-BE49-F238E27FC236}">
                <a16:creationId xmlns:a16="http://schemas.microsoft.com/office/drawing/2014/main" id="{CA1B252E-ABD0-4AB5-9492-3740F49A4DE9}"/>
              </a:ext>
            </a:extLst>
          </p:cNvPr>
          <p:cNvSpPr>
            <a:spLocks noGrp="1"/>
          </p:cNvSpPr>
          <p:nvPr>
            <p:ph type="pic" sz="quarter" idx="14"/>
          </p:nvPr>
        </p:nvSpPr>
        <p:spPr>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485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3" name="Textplatzhalter 2">
            <a:extLst>
              <a:ext uri="{FF2B5EF4-FFF2-40B4-BE49-F238E27FC236}">
                <a16:creationId xmlns:a16="http://schemas.microsoft.com/office/drawing/2014/main" id="{B4C345B4-B17B-4959-8169-73C1DDD8179D}"/>
              </a:ext>
            </a:extLst>
          </p:cNvPr>
          <p:cNvSpPr>
            <a:spLocks noGrp="1"/>
          </p:cNvSpPr>
          <p:nvPr>
            <p:ph type="body" sz="quarter" idx="17"/>
          </p:nvPr>
        </p:nvSpPr>
        <p:spPr>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47879696"/>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ext &amp; Bild, Pfeile">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6" name="Bildplatzhalter 25">
            <a:extLst>
              <a:ext uri="{FF2B5EF4-FFF2-40B4-BE49-F238E27FC236}">
                <a16:creationId xmlns:a16="http://schemas.microsoft.com/office/drawing/2014/main" id="{CA1B252E-ABD0-4AB5-9492-3740F49A4DE9}"/>
              </a:ext>
            </a:extLst>
          </p:cNvPr>
          <p:cNvSpPr>
            <a:spLocks noGrp="1"/>
          </p:cNvSpPr>
          <p:nvPr>
            <p:ph type="pic" sz="quarter" idx="14"/>
          </p:nvPr>
        </p:nvSpPr>
        <p:spPr>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userDrawn="1"/>
        </p:nvSpPr>
        <p:spPr>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4" name="Textplatzhalter 2">
            <a:extLst>
              <a:ext uri="{FF2B5EF4-FFF2-40B4-BE49-F238E27FC236}">
                <a16:creationId xmlns:a16="http://schemas.microsoft.com/office/drawing/2014/main" id="{DB39528B-C215-4506-B699-0766965C8462}"/>
              </a:ext>
            </a:extLst>
          </p:cNvPr>
          <p:cNvSpPr>
            <a:spLocks noGrp="1"/>
          </p:cNvSpPr>
          <p:nvPr>
            <p:ph type="body" sz="quarter" idx="17"/>
          </p:nvPr>
        </p:nvSpPr>
        <p:spPr>
          <a:xfrm>
            <a:off x="4329874" y="225425"/>
            <a:ext cx="7633526" cy="6392863"/>
          </a:xfrm>
          <a:prstGeom prst="rect">
            <a:avLst/>
          </a:prstGeom>
        </p:spPr>
        <p:txBody>
          <a:bodyPr anchor="ctr"/>
          <a:lstStyle>
            <a:lvl1pPr marL="228600" indent="-228600">
              <a:buClr>
                <a:srgbClr val="F3C45E"/>
              </a:buClr>
              <a:buFont typeface="Source Sans Pro" panose="020B0503030403020204" pitchFamily="34" charset="0"/>
              <a:buChar char="→"/>
              <a:defRPr sz="2000"/>
            </a:lvl1pPr>
            <a:lvl2pPr marL="685800" indent="-228600">
              <a:buClr>
                <a:srgbClr val="F3C45E"/>
              </a:buClr>
              <a:buFont typeface="Source Sans Pro" panose="020B0503030403020204" pitchFamily="34" charset="0"/>
              <a:buChar char="→"/>
              <a:defRPr sz="1800"/>
            </a:lvl2pPr>
            <a:lvl3pPr marL="1143000" indent="-228600">
              <a:buClr>
                <a:srgbClr val="F3C45E"/>
              </a:buClr>
              <a:buFont typeface="Source Sans Pro" panose="020B0503030403020204" pitchFamily="34" charset="0"/>
              <a:buChar char="→"/>
              <a:defRPr sz="1600"/>
            </a:lvl3pPr>
            <a:lvl4pPr marL="1600200" indent="-228600">
              <a:buClr>
                <a:srgbClr val="F3C45E"/>
              </a:buClr>
              <a:buFont typeface="Source Sans Pro" panose="020B0503030403020204" pitchFamily="34" charset="0"/>
              <a:buChar char="→"/>
              <a:defRPr sz="1400"/>
            </a:lvl4pPr>
            <a:lvl5pPr marL="2057400" indent="-228600">
              <a:buClr>
                <a:srgbClr val="F3C45E"/>
              </a:buClr>
              <a:buFont typeface="Source Sans Pro" panose="020B0503030403020204" pitchFamily="34" charset="0"/>
              <a:buChar cha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442399667"/>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xt Bullets">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2F0B86F3-1F34-455A-8293-4B0A7B7BCA5F}"/>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90" name="Textplatzhalter 2">
            <a:extLst>
              <a:ext uri="{FF2B5EF4-FFF2-40B4-BE49-F238E27FC236}">
                <a16:creationId xmlns:a16="http://schemas.microsoft.com/office/drawing/2014/main" id="{B0B0A592-9B98-448F-A651-27E384590542}"/>
              </a:ext>
            </a:extLst>
          </p:cNvPr>
          <p:cNvSpPr>
            <a:spLocks noGrp="1"/>
          </p:cNvSpPr>
          <p:nvPr>
            <p:ph type="body" sz="quarter" idx="17"/>
          </p:nvPr>
        </p:nvSpPr>
        <p:spPr>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27988759"/>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ext, Pfeile">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157DC992-B6FC-463C-ABD7-140DA3C68F6A}"/>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grpSp>
        <p:nvGrpSpPr>
          <p:cNvPr id="14" name="Gruppieren 13">
            <a:extLst>
              <a:ext uri="{FF2B5EF4-FFF2-40B4-BE49-F238E27FC236}">
                <a16:creationId xmlns:a16="http://schemas.microsoft.com/office/drawing/2014/main" id="{67D2A82B-DD14-450C-8349-6AAC275CB436}"/>
              </a:ext>
            </a:extLst>
          </p:cNvPr>
          <p:cNvGrpSpPr/>
          <p:nvPr/>
        </p:nvGrpSpPr>
        <p:grpSpPr>
          <a:xfrm rot="701874">
            <a:off x="1957422" y="3349380"/>
            <a:ext cx="1776742" cy="2372239"/>
            <a:chOff x="6158294" y="2910638"/>
            <a:chExt cx="2053562" cy="2741838"/>
          </a:xfrm>
          <a:solidFill>
            <a:schemeClr val="accent3"/>
          </a:solidFill>
        </p:grpSpPr>
        <p:sp>
          <p:nvSpPr>
            <p:cNvPr id="15" name="Freihandform: Form 14">
              <a:extLst>
                <a:ext uri="{FF2B5EF4-FFF2-40B4-BE49-F238E27FC236}">
                  <a16:creationId xmlns:a16="http://schemas.microsoft.com/office/drawing/2014/main" id="{EF4973DE-493C-4EC1-81D9-D3ABAAD2212C}"/>
                </a:ext>
              </a:extLst>
            </p:cNvPr>
            <p:cNvSpPr/>
            <p:nvPr/>
          </p:nvSpPr>
          <p:spPr>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18" name="Freihandform: Form 17">
              <a:extLst>
                <a:ext uri="{FF2B5EF4-FFF2-40B4-BE49-F238E27FC236}">
                  <a16:creationId xmlns:a16="http://schemas.microsoft.com/office/drawing/2014/main" id="{64B34AA1-FE06-411E-9065-A64F1AE03B04}"/>
                </a:ext>
              </a:extLst>
            </p:cNvPr>
            <p:cNvSpPr/>
            <p:nvPr/>
          </p:nvSpPr>
          <p:spPr>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0" name="Freihandform: Form 19">
              <a:extLst>
                <a:ext uri="{FF2B5EF4-FFF2-40B4-BE49-F238E27FC236}">
                  <a16:creationId xmlns:a16="http://schemas.microsoft.com/office/drawing/2014/main" id="{D2055778-F7D1-419C-BA1F-843C8D107605}"/>
                </a:ext>
              </a:extLst>
            </p:cNvPr>
            <p:cNvSpPr/>
            <p:nvPr/>
          </p:nvSpPr>
          <p:spPr>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2" name="Freihandform: Form 21">
              <a:extLst>
                <a:ext uri="{FF2B5EF4-FFF2-40B4-BE49-F238E27FC236}">
                  <a16:creationId xmlns:a16="http://schemas.microsoft.com/office/drawing/2014/main" id="{5168165D-FCCB-4BF9-8D98-640C945AC79D}"/>
                </a:ext>
              </a:extLst>
            </p:cNvPr>
            <p:cNvSpPr/>
            <p:nvPr/>
          </p:nvSpPr>
          <p:spPr>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5" name="Freihandform: Form 24">
              <a:extLst>
                <a:ext uri="{FF2B5EF4-FFF2-40B4-BE49-F238E27FC236}">
                  <a16:creationId xmlns:a16="http://schemas.microsoft.com/office/drawing/2014/main" id="{B5F7876C-AC60-4799-86A0-0A51AA6B4D8C}"/>
                </a:ext>
              </a:extLst>
            </p:cNvPr>
            <p:cNvSpPr/>
            <p:nvPr/>
          </p:nvSpPr>
          <p:spPr>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7" name="Freihandform: Form 26">
              <a:extLst>
                <a:ext uri="{FF2B5EF4-FFF2-40B4-BE49-F238E27FC236}">
                  <a16:creationId xmlns:a16="http://schemas.microsoft.com/office/drawing/2014/main" id="{908AE4B4-00E5-4680-943F-0F4A09E9C7B1}"/>
                </a:ext>
              </a:extLst>
            </p:cNvPr>
            <p:cNvSpPr/>
            <p:nvPr/>
          </p:nvSpPr>
          <p:spPr>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8" name="Freihandform: Form 27">
              <a:extLst>
                <a:ext uri="{FF2B5EF4-FFF2-40B4-BE49-F238E27FC236}">
                  <a16:creationId xmlns:a16="http://schemas.microsoft.com/office/drawing/2014/main" id="{00D9B4E6-D746-4A20-90F1-F81BBED16C6C}"/>
                </a:ext>
              </a:extLst>
            </p:cNvPr>
            <p:cNvSpPr/>
            <p:nvPr/>
          </p:nvSpPr>
          <p:spPr>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9" name="Freihandform: Form 28">
              <a:extLst>
                <a:ext uri="{FF2B5EF4-FFF2-40B4-BE49-F238E27FC236}">
                  <a16:creationId xmlns:a16="http://schemas.microsoft.com/office/drawing/2014/main" id="{F2AC721D-6981-475E-9C41-AB95E319A72D}"/>
                </a:ext>
              </a:extLst>
            </p:cNvPr>
            <p:cNvSpPr/>
            <p:nvPr/>
          </p:nvSpPr>
          <p:spPr>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2" name="Freihandform: Form 31">
              <a:extLst>
                <a:ext uri="{FF2B5EF4-FFF2-40B4-BE49-F238E27FC236}">
                  <a16:creationId xmlns:a16="http://schemas.microsoft.com/office/drawing/2014/main" id="{86686FE3-E8BB-48EF-B091-6A35E65C419D}"/>
                </a:ext>
              </a:extLst>
            </p:cNvPr>
            <p:cNvSpPr/>
            <p:nvPr/>
          </p:nvSpPr>
          <p:spPr>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3" name="Freihandform: Form 32">
              <a:extLst>
                <a:ext uri="{FF2B5EF4-FFF2-40B4-BE49-F238E27FC236}">
                  <a16:creationId xmlns:a16="http://schemas.microsoft.com/office/drawing/2014/main" id="{61B9E661-3667-4C4F-9F77-DF4278159A9E}"/>
                </a:ext>
              </a:extLst>
            </p:cNvPr>
            <p:cNvSpPr/>
            <p:nvPr/>
          </p:nvSpPr>
          <p:spPr>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4" name="Freihandform: Form 33">
              <a:extLst>
                <a:ext uri="{FF2B5EF4-FFF2-40B4-BE49-F238E27FC236}">
                  <a16:creationId xmlns:a16="http://schemas.microsoft.com/office/drawing/2014/main" id="{C39ECC12-0B75-42C0-89E1-7B0DDFFB0A25}"/>
                </a:ext>
              </a:extLst>
            </p:cNvPr>
            <p:cNvSpPr/>
            <p:nvPr/>
          </p:nvSpPr>
          <p:spPr>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5" name="Freihandform: Form 34">
              <a:extLst>
                <a:ext uri="{FF2B5EF4-FFF2-40B4-BE49-F238E27FC236}">
                  <a16:creationId xmlns:a16="http://schemas.microsoft.com/office/drawing/2014/main" id="{DB802869-4C3B-412C-851D-F0A20BEDCAEE}"/>
                </a:ext>
              </a:extLst>
            </p:cNvPr>
            <p:cNvSpPr/>
            <p:nvPr/>
          </p:nvSpPr>
          <p:spPr>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6" name="Freihandform: Form 35">
              <a:extLst>
                <a:ext uri="{FF2B5EF4-FFF2-40B4-BE49-F238E27FC236}">
                  <a16:creationId xmlns:a16="http://schemas.microsoft.com/office/drawing/2014/main" id="{4C790565-82D7-4141-9EFD-1DAD9324E4DB}"/>
                </a:ext>
              </a:extLst>
            </p:cNvPr>
            <p:cNvSpPr/>
            <p:nvPr/>
          </p:nvSpPr>
          <p:spPr>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7" name="Freihandform: Form 36">
              <a:extLst>
                <a:ext uri="{FF2B5EF4-FFF2-40B4-BE49-F238E27FC236}">
                  <a16:creationId xmlns:a16="http://schemas.microsoft.com/office/drawing/2014/main" id="{1BA916B3-BBE0-4258-806E-C01410E238FC}"/>
                </a:ext>
              </a:extLst>
            </p:cNvPr>
            <p:cNvSpPr/>
            <p:nvPr/>
          </p:nvSpPr>
          <p:spPr>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8" name="Freihandform: Form 37">
              <a:extLst>
                <a:ext uri="{FF2B5EF4-FFF2-40B4-BE49-F238E27FC236}">
                  <a16:creationId xmlns:a16="http://schemas.microsoft.com/office/drawing/2014/main" id="{2EF2EFF2-0621-4BB4-AE6F-1C17C167819E}"/>
                </a:ext>
              </a:extLst>
            </p:cNvPr>
            <p:cNvSpPr/>
            <p:nvPr/>
          </p:nvSpPr>
          <p:spPr>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9" name="Freihandform: Form 38">
              <a:extLst>
                <a:ext uri="{FF2B5EF4-FFF2-40B4-BE49-F238E27FC236}">
                  <a16:creationId xmlns:a16="http://schemas.microsoft.com/office/drawing/2014/main" id="{7E89B1DD-0B98-4121-A785-3CCCDA9913C4}"/>
                </a:ext>
              </a:extLst>
            </p:cNvPr>
            <p:cNvSpPr/>
            <p:nvPr/>
          </p:nvSpPr>
          <p:spPr>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0" name="Freihandform: Form 39">
              <a:extLst>
                <a:ext uri="{FF2B5EF4-FFF2-40B4-BE49-F238E27FC236}">
                  <a16:creationId xmlns:a16="http://schemas.microsoft.com/office/drawing/2014/main" id="{97A4EABE-652A-49A0-BB65-327353FAAB93}"/>
                </a:ext>
              </a:extLst>
            </p:cNvPr>
            <p:cNvSpPr/>
            <p:nvPr/>
          </p:nvSpPr>
          <p:spPr>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1" name="Freihandform: Form 40">
              <a:extLst>
                <a:ext uri="{FF2B5EF4-FFF2-40B4-BE49-F238E27FC236}">
                  <a16:creationId xmlns:a16="http://schemas.microsoft.com/office/drawing/2014/main" id="{7B7A3E74-8910-4A3C-8F1A-7048E722DCAF}"/>
                </a:ext>
              </a:extLst>
            </p:cNvPr>
            <p:cNvSpPr/>
            <p:nvPr/>
          </p:nvSpPr>
          <p:spPr>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2" name="Freihandform: Form 41">
              <a:extLst>
                <a:ext uri="{FF2B5EF4-FFF2-40B4-BE49-F238E27FC236}">
                  <a16:creationId xmlns:a16="http://schemas.microsoft.com/office/drawing/2014/main" id="{593722B7-F739-4023-82D9-3A9451453F38}"/>
                </a:ext>
              </a:extLst>
            </p:cNvPr>
            <p:cNvSpPr/>
            <p:nvPr/>
          </p:nvSpPr>
          <p:spPr>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3" name="Freihandform: Form 42">
              <a:extLst>
                <a:ext uri="{FF2B5EF4-FFF2-40B4-BE49-F238E27FC236}">
                  <a16:creationId xmlns:a16="http://schemas.microsoft.com/office/drawing/2014/main" id="{43ADD3E1-D6F0-4510-8F44-B6C26D28565D}"/>
                </a:ext>
              </a:extLst>
            </p:cNvPr>
            <p:cNvSpPr/>
            <p:nvPr/>
          </p:nvSpPr>
          <p:spPr>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4" name="Freihandform: Form 43">
              <a:extLst>
                <a:ext uri="{FF2B5EF4-FFF2-40B4-BE49-F238E27FC236}">
                  <a16:creationId xmlns:a16="http://schemas.microsoft.com/office/drawing/2014/main" id="{B4FDE200-68D1-444B-BD81-04BB1A56961B}"/>
                </a:ext>
              </a:extLst>
            </p:cNvPr>
            <p:cNvSpPr/>
            <p:nvPr/>
          </p:nvSpPr>
          <p:spPr>
            <a:xfrm>
              <a:off x="7381300"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5" name="Freihandform: Form 44">
              <a:extLst>
                <a:ext uri="{FF2B5EF4-FFF2-40B4-BE49-F238E27FC236}">
                  <a16:creationId xmlns:a16="http://schemas.microsoft.com/office/drawing/2014/main" id="{75F0DFE5-F66E-4D6A-ABAF-347BA1D701E8}"/>
                </a:ext>
              </a:extLst>
            </p:cNvPr>
            <p:cNvSpPr/>
            <p:nvPr/>
          </p:nvSpPr>
          <p:spPr>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6" name="Freihandform: Form 45">
              <a:extLst>
                <a:ext uri="{FF2B5EF4-FFF2-40B4-BE49-F238E27FC236}">
                  <a16:creationId xmlns:a16="http://schemas.microsoft.com/office/drawing/2014/main" id="{0BA00B54-E6A0-41D0-AE96-69E842283C63}"/>
                </a:ext>
              </a:extLst>
            </p:cNvPr>
            <p:cNvSpPr/>
            <p:nvPr/>
          </p:nvSpPr>
          <p:spPr>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7" name="Freihandform: Form 46">
              <a:extLst>
                <a:ext uri="{FF2B5EF4-FFF2-40B4-BE49-F238E27FC236}">
                  <a16:creationId xmlns:a16="http://schemas.microsoft.com/office/drawing/2014/main" id="{69F6DCC1-40F7-4290-9D3C-9B8FFB11CA42}"/>
                </a:ext>
              </a:extLst>
            </p:cNvPr>
            <p:cNvSpPr/>
            <p:nvPr/>
          </p:nvSpPr>
          <p:spPr>
            <a:xfrm>
              <a:off x="7109132"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8" name="Freihandform: Form 47">
              <a:extLst>
                <a:ext uri="{FF2B5EF4-FFF2-40B4-BE49-F238E27FC236}">
                  <a16:creationId xmlns:a16="http://schemas.microsoft.com/office/drawing/2014/main" id="{3C69051D-8C66-4C5A-97DF-7D8A226CE0F4}"/>
                </a:ext>
              </a:extLst>
            </p:cNvPr>
            <p:cNvSpPr/>
            <p:nvPr/>
          </p:nvSpPr>
          <p:spPr>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9" name="Freihandform: Form 48">
              <a:extLst>
                <a:ext uri="{FF2B5EF4-FFF2-40B4-BE49-F238E27FC236}">
                  <a16:creationId xmlns:a16="http://schemas.microsoft.com/office/drawing/2014/main" id="{B9E3EC4F-B307-41A5-A11E-882A8ED2EDA2}"/>
                </a:ext>
              </a:extLst>
            </p:cNvPr>
            <p:cNvSpPr/>
            <p:nvPr/>
          </p:nvSpPr>
          <p:spPr>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0" name="Freihandform: Form 49">
              <a:extLst>
                <a:ext uri="{FF2B5EF4-FFF2-40B4-BE49-F238E27FC236}">
                  <a16:creationId xmlns:a16="http://schemas.microsoft.com/office/drawing/2014/main" id="{F49A3432-8391-4EAD-9FF4-EB35C717F060}"/>
                </a:ext>
              </a:extLst>
            </p:cNvPr>
            <p:cNvSpPr/>
            <p:nvPr/>
          </p:nvSpPr>
          <p:spPr>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1" name="Freihandform: Form 50">
              <a:extLst>
                <a:ext uri="{FF2B5EF4-FFF2-40B4-BE49-F238E27FC236}">
                  <a16:creationId xmlns:a16="http://schemas.microsoft.com/office/drawing/2014/main" id="{AA0472C8-F9E1-4F20-A038-9D159BF91E2D}"/>
                </a:ext>
              </a:extLst>
            </p:cNvPr>
            <p:cNvSpPr/>
            <p:nvPr/>
          </p:nvSpPr>
          <p:spPr>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2" name="Freihandform: Form 51">
              <a:extLst>
                <a:ext uri="{FF2B5EF4-FFF2-40B4-BE49-F238E27FC236}">
                  <a16:creationId xmlns:a16="http://schemas.microsoft.com/office/drawing/2014/main" id="{A477CC08-3B7D-489F-922F-453948453B11}"/>
                </a:ext>
              </a:extLst>
            </p:cNvPr>
            <p:cNvSpPr/>
            <p:nvPr/>
          </p:nvSpPr>
          <p:spPr>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3" name="Freihandform: Form 52">
              <a:extLst>
                <a:ext uri="{FF2B5EF4-FFF2-40B4-BE49-F238E27FC236}">
                  <a16:creationId xmlns:a16="http://schemas.microsoft.com/office/drawing/2014/main" id="{081E0C53-0926-4311-84B2-26FDDA4D89C0}"/>
                </a:ext>
              </a:extLst>
            </p:cNvPr>
            <p:cNvSpPr/>
            <p:nvPr/>
          </p:nvSpPr>
          <p:spPr>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4" name="Freihandform: Form 53">
              <a:extLst>
                <a:ext uri="{FF2B5EF4-FFF2-40B4-BE49-F238E27FC236}">
                  <a16:creationId xmlns:a16="http://schemas.microsoft.com/office/drawing/2014/main" id="{06D9E202-C5FF-49FC-9199-03AF75B46361}"/>
                </a:ext>
              </a:extLst>
            </p:cNvPr>
            <p:cNvSpPr/>
            <p:nvPr/>
          </p:nvSpPr>
          <p:spPr>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5" name="Freihandform: Form 54">
              <a:extLst>
                <a:ext uri="{FF2B5EF4-FFF2-40B4-BE49-F238E27FC236}">
                  <a16:creationId xmlns:a16="http://schemas.microsoft.com/office/drawing/2014/main" id="{AA2F5803-DDDF-4DD3-9F07-3E4E2C19F371}"/>
                </a:ext>
              </a:extLst>
            </p:cNvPr>
            <p:cNvSpPr/>
            <p:nvPr/>
          </p:nvSpPr>
          <p:spPr>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6" name="Freihandform: Form 55">
              <a:extLst>
                <a:ext uri="{FF2B5EF4-FFF2-40B4-BE49-F238E27FC236}">
                  <a16:creationId xmlns:a16="http://schemas.microsoft.com/office/drawing/2014/main" id="{B7F29B03-B427-4B1F-B16D-E17E3C66D73E}"/>
                </a:ext>
              </a:extLst>
            </p:cNvPr>
            <p:cNvSpPr/>
            <p:nvPr/>
          </p:nvSpPr>
          <p:spPr>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7" name="Freihandform: Form 56">
              <a:extLst>
                <a:ext uri="{FF2B5EF4-FFF2-40B4-BE49-F238E27FC236}">
                  <a16:creationId xmlns:a16="http://schemas.microsoft.com/office/drawing/2014/main" id="{576F52E4-A008-4005-8BAD-482A09FA9EB5}"/>
                </a:ext>
              </a:extLst>
            </p:cNvPr>
            <p:cNvSpPr/>
            <p:nvPr/>
          </p:nvSpPr>
          <p:spPr>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8" name="Freihandform: Form 57">
              <a:extLst>
                <a:ext uri="{FF2B5EF4-FFF2-40B4-BE49-F238E27FC236}">
                  <a16:creationId xmlns:a16="http://schemas.microsoft.com/office/drawing/2014/main" id="{4E104B6B-12FD-4C69-9947-FB3CE15278EC}"/>
                </a:ext>
              </a:extLst>
            </p:cNvPr>
            <p:cNvSpPr/>
            <p:nvPr/>
          </p:nvSpPr>
          <p:spPr>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9" name="Freihandform: Form 58">
              <a:extLst>
                <a:ext uri="{FF2B5EF4-FFF2-40B4-BE49-F238E27FC236}">
                  <a16:creationId xmlns:a16="http://schemas.microsoft.com/office/drawing/2014/main" id="{8FDEB30C-4555-4C9A-A9E5-A0D2ED50E457}"/>
                </a:ext>
              </a:extLst>
            </p:cNvPr>
            <p:cNvSpPr/>
            <p:nvPr/>
          </p:nvSpPr>
          <p:spPr>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0" name="Freihandform: Form 59">
              <a:extLst>
                <a:ext uri="{FF2B5EF4-FFF2-40B4-BE49-F238E27FC236}">
                  <a16:creationId xmlns:a16="http://schemas.microsoft.com/office/drawing/2014/main" id="{C4E28B32-530A-4B2B-842E-ADB697208C2E}"/>
                </a:ext>
              </a:extLst>
            </p:cNvPr>
            <p:cNvSpPr/>
            <p:nvPr/>
          </p:nvSpPr>
          <p:spPr>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1" name="Freihandform: Form 60">
              <a:extLst>
                <a:ext uri="{FF2B5EF4-FFF2-40B4-BE49-F238E27FC236}">
                  <a16:creationId xmlns:a16="http://schemas.microsoft.com/office/drawing/2014/main" id="{C743B64B-ED7E-4D2A-B12A-ED1371B90E19}"/>
                </a:ext>
              </a:extLst>
            </p:cNvPr>
            <p:cNvSpPr/>
            <p:nvPr/>
          </p:nvSpPr>
          <p:spPr>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2" name="Freihandform: Form 61">
              <a:extLst>
                <a:ext uri="{FF2B5EF4-FFF2-40B4-BE49-F238E27FC236}">
                  <a16:creationId xmlns:a16="http://schemas.microsoft.com/office/drawing/2014/main" id="{9342623E-8B9D-48BB-B16E-61F995BC2EEB}"/>
                </a:ext>
              </a:extLst>
            </p:cNvPr>
            <p:cNvSpPr/>
            <p:nvPr/>
          </p:nvSpPr>
          <p:spPr>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3" name="Freihandform: Form 62">
              <a:extLst>
                <a:ext uri="{FF2B5EF4-FFF2-40B4-BE49-F238E27FC236}">
                  <a16:creationId xmlns:a16="http://schemas.microsoft.com/office/drawing/2014/main" id="{00D3CCC8-A440-4F78-A750-D55B06D933E3}"/>
                </a:ext>
              </a:extLst>
            </p:cNvPr>
            <p:cNvSpPr/>
            <p:nvPr/>
          </p:nvSpPr>
          <p:spPr>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4" name="Freihandform: Form 63">
              <a:extLst>
                <a:ext uri="{FF2B5EF4-FFF2-40B4-BE49-F238E27FC236}">
                  <a16:creationId xmlns:a16="http://schemas.microsoft.com/office/drawing/2014/main" id="{20AC9CEF-2FAA-4241-ABFD-6BB8A4E0B1B4}"/>
                </a:ext>
              </a:extLst>
            </p:cNvPr>
            <p:cNvSpPr/>
            <p:nvPr/>
          </p:nvSpPr>
          <p:spPr>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5" name="Freihandform: Form 64">
              <a:extLst>
                <a:ext uri="{FF2B5EF4-FFF2-40B4-BE49-F238E27FC236}">
                  <a16:creationId xmlns:a16="http://schemas.microsoft.com/office/drawing/2014/main" id="{05EB9196-D340-4C91-A405-CB6040BDF23C}"/>
                </a:ext>
              </a:extLst>
            </p:cNvPr>
            <p:cNvSpPr/>
            <p:nvPr/>
          </p:nvSpPr>
          <p:spPr>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6" name="Freihandform: Form 65">
              <a:extLst>
                <a:ext uri="{FF2B5EF4-FFF2-40B4-BE49-F238E27FC236}">
                  <a16:creationId xmlns:a16="http://schemas.microsoft.com/office/drawing/2014/main" id="{47C65373-7A5D-493E-9570-77C25D8A5A38}"/>
                </a:ext>
              </a:extLst>
            </p:cNvPr>
            <p:cNvSpPr/>
            <p:nvPr/>
          </p:nvSpPr>
          <p:spPr>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7" name="Freihandform: Form 66">
              <a:extLst>
                <a:ext uri="{FF2B5EF4-FFF2-40B4-BE49-F238E27FC236}">
                  <a16:creationId xmlns:a16="http://schemas.microsoft.com/office/drawing/2014/main" id="{E2C093CB-0D37-433D-9112-B8D44FB832CF}"/>
                </a:ext>
              </a:extLst>
            </p:cNvPr>
            <p:cNvSpPr/>
            <p:nvPr/>
          </p:nvSpPr>
          <p:spPr>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8" name="Freihandform: Form 67">
              <a:extLst>
                <a:ext uri="{FF2B5EF4-FFF2-40B4-BE49-F238E27FC236}">
                  <a16:creationId xmlns:a16="http://schemas.microsoft.com/office/drawing/2014/main" id="{CB9F545F-B056-4EB2-B974-680DCA2F17C9}"/>
                </a:ext>
              </a:extLst>
            </p:cNvPr>
            <p:cNvSpPr/>
            <p:nvPr/>
          </p:nvSpPr>
          <p:spPr>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9" name="Freihandform: Form 68">
              <a:extLst>
                <a:ext uri="{FF2B5EF4-FFF2-40B4-BE49-F238E27FC236}">
                  <a16:creationId xmlns:a16="http://schemas.microsoft.com/office/drawing/2014/main" id="{C34C831A-76DD-40A4-880A-10FCCBACCA21}"/>
                </a:ext>
              </a:extLst>
            </p:cNvPr>
            <p:cNvSpPr/>
            <p:nvPr/>
          </p:nvSpPr>
          <p:spPr>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0" name="Freihandform: Form 69">
              <a:extLst>
                <a:ext uri="{FF2B5EF4-FFF2-40B4-BE49-F238E27FC236}">
                  <a16:creationId xmlns:a16="http://schemas.microsoft.com/office/drawing/2014/main" id="{96857F5E-BE55-49E9-AD95-16E98FE8618B}"/>
                </a:ext>
              </a:extLst>
            </p:cNvPr>
            <p:cNvSpPr/>
            <p:nvPr/>
          </p:nvSpPr>
          <p:spPr>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1" name="Freihandform: Form 70">
              <a:extLst>
                <a:ext uri="{FF2B5EF4-FFF2-40B4-BE49-F238E27FC236}">
                  <a16:creationId xmlns:a16="http://schemas.microsoft.com/office/drawing/2014/main" id="{D38D83DA-AEAB-4B9C-835A-1C60DA99FE38}"/>
                </a:ext>
              </a:extLst>
            </p:cNvPr>
            <p:cNvSpPr/>
            <p:nvPr/>
          </p:nvSpPr>
          <p:spPr>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2" name="Freihandform: Form 71">
              <a:extLst>
                <a:ext uri="{FF2B5EF4-FFF2-40B4-BE49-F238E27FC236}">
                  <a16:creationId xmlns:a16="http://schemas.microsoft.com/office/drawing/2014/main" id="{F987D101-B8F3-4D3D-A94B-905E1C2C386F}"/>
                </a:ext>
              </a:extLst>
            </p:cNvPr>
            <p:cNvSpPr/>
            <p:nvPr/>
          </p:nvSpPr>
          <p:spPr>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3" name="Freihandform: Form 72">
              <a:extLst>
                <a:ext uri="{FF2B5EF4-FFF2-40B4-BE49-F238E27FC236}">
                  <a16:creationId xmlns:a16="http://schemas.microsoft.com/office/drawing/2014/main" id="{15AC97AA-D4C0-424F-93B1-8BDAA7D5CEAF}"/>
                </a:ext>
              </a:extLst>
            </p:cNvPr>
            <p:cNvSpPr/>
            <p:nvPr/>
          </p:nvSpPr>
          <p:spPr>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4" name="Freihandform: Form 73">
              <a:extLst>
                <a:ext uri="{FF2B5EF4-FFF2-40B4-BE49-F238E27FC236}">
                  <a16:creationId xmlns:a16="http://schemas.microsoft.com/office/drawing/2014/main" id="{6FF5D1B8-D6A6-4138-82E3-4606AC07AA78}"/>
                </a:ext>
              </a:extLst>
            </p:cNvPr>
            <p:cNvSpPr/>
            <p:nvPr/>
          </p:nvSpPr>
          <p:spPr>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5" name="Freihandform: Form 74">
              <a:extLst>
                <a:ext uri="{FF2B5EF4-FFF2-40B4-BE49-F238E27FC236}">
                  <a16:creationId xmlns:a16="http://schemas.microsoft.com/office/drawing/2014/main" id="{7BDE243E-D0E9-479B-ADB5-A80AFC266875}"/>
                </a:ext>
              </a:extLst>
            </p:cNvPr>
            <p:cNvSpPr/>
            <p:nvPr/>
          </p:nvSpPr>
          <p:spPr>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6" name="Freihandform: Form 75">
              <a:extLst>
                <a:ext uri="{FF2B5EF4-FFF2-40B4-BE49-F238E27FC236}">
                  <a16:creationId xmlns:a16="http://schemas.microsoft.com/office/drawing/2014/main" id="{7E91EC0D-C632-4E9F-B326-42BC458835BB}"/>
                </a:ext>
              </a:extLst>
            </p:cNvPr>
            <p:cNvSpPr/>
            <p:nvPr/>
          </p:nvSpPr>
          <p:spPr>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7" name="Freihandform: Form 76">
              <a:extLst>
                <a:ext uri="{FF2B5EF4-FFF2-40B4-BE49-F238E27FC236}">
                  <a16:creationId xmlns:a16="http://schemas.microsoft.com/office/drawing/2014/main" id="{58F21A4C-5D25-4EC0-93AA-C5540DFFB3D1}"/>
                </a:ext>
              </a:extLst>
            </p:cNvPr>
            <p:cNvSpPr/>
            <p:nvPr/>
          </p:nvSpPr>
          <p:spPr>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8" name="Freihandform: Form 77">
              <a:extLst>
                <a:ext uri="{FF2B5EF4-FFF2-40B4-BE49-F238E27FC236}">
                  <a16:creationId xmlns:a16="http://schemas.microsoft.com/office/drawing/2014/main" id="{D918B9DD-15CB-4148-B334-535C899FD8A9}"/>
                </a:ext>
              </a:extLst>
            </p:cNvPr>
            <p:cNvSpPr/>
            <p:nvPr/>
          </p:nvSpPr>
          <p:spPr>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9" name="Freihandform: Form 78">
              <a:extLst>
                <a:ext uri="{FF2B5EF4-FFF2-40B4-BE49-F238E27FC236}">
                  <a16:creationId xmlns:a16="http://schemas.microsoft.com/office/drawing/2014/main" id="{3CE00CD2-E3B7-47C6-BE39-89AC7AE8896A}"/>
                </a:ext>
              </a:extLst>
            </p:cNvPr>
            <p:cNvSpPr/>
            <p:nvPr/>
          </p:nvSpPr>
          <p:spPr>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0" name="Freihandform: Form 79">
              <a:extLst>
                <a:ext uri="{FF2B5EF4-FFF2-40B4-BE49-F238E27FC236}">
                  <a16:creationId xmlns:a16="http://schemas.microsoft.com/office/drawing/2014/main" id="{467C0764-A411-42BF-A7B1-7A05D3FAB50B}"/>
                </a:ext>
              </a:extLst>
            </p:cNvPr>
            <p:cNvSpPr/>
            <p:nvPr/>
          </p:nvSpPr>
          <p:spPr>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1" name="Freihandform: Form 80">
              <a:extLst>
                <a:ext uri="{FF2B5EF4-FFF2-40B4-BE49-F238E27FC236}">
                  <a16:creationId xmlns:a16="http://schemas.microsoft.com/office/drawing/2014/main" id="{31010905-2A84-4CB3-9FF3-FEA618F9BB46}"/>
                </a:ext>
              </a:extLst>
            </p:cNvPr>
            <p:cNvSpPr/>
            <p:nvPr/>
          </p:nvSpPr>
          <p:spPr>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2" name="Freihandform: Form 81">
              <a:extLst>
                <a:ext uri="{FF2B5EF4-FFF2-40B4-BE49-F238E27FC236}">
                  <a16:creationId xmlns:a16="http://schemas.microsoft.com/office/drawing/2014/main" id="{C7F151E9-1E68-4430-B4BD-DB8DF3F39AF8}"/>
                </a:ext>
              </a:extLst>
            </p:cNvPr>
            <p:cNvSpPr/>
            <p:nvPr/>
          </p:nvSpPr>
          <p:spPr>
            <a:xfrm>
              <a:off x="7922060" y="3285924"/>
              <a:ext cx="27126"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3" name="Freihandform: Form 82">
              <a:extLst>
                <a:ext uri="{FF2B5EF4-FFF2-40B4-BE49-F238E27FC236}">
                  <a16:creationId xmlns:a16="http://schemas.microsoft.com/office/drawing/2014/main" id="{90BB296F-5AC5-447B-AB23-60A4964F7F3D}"/>
                </a:ext>
              </a:extLst>
            </p:cNvPr>
            <p:cNvSpPr/>
            <p:nvPr/>
          </p:nvSpPr>
          <p:spPr>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4" name="Freihandform: Form 83">
              <a:extLst>
                <a:ext uri="{FF2B5EF4-FFF2-40B4-BE49-F238E27FC236}">
                  <a16:creationId xmlns:a16="http://schemas.microsoft.com/office/drawing/2014/main" id="{8F816A2C-6918-444E-8B8E-9823FBC5929C}"/>
                </a:ext>
              </a:extLst>
            </p:cNvPr>
            <p:cNvSpPr/>
            <p:nvPr/>
          </p:nvSpPr>
          <p:spPr>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5" name="Freihandform: Form 84">
              <a:extLst>
                <a:ext uri="{FF2B5EF4-FFF2-40B4-BE49-F238E27FC236}">
                  <a16:creationId xmlns:a16="http://schemas.microsoft.com/office/drawing/2014/main" id="{9563A9F6-B913-412B-9A56-8766F3C44D77}"/>
                </a:ext>
              </a:extLst>
            </p:cNvPr>
            <p:cNvSpPr/>
            <p:nvPr/>
          </p:nvSpPr>
          <p:spPr>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6" name="Freihandform: Form 85">
              <a:extLst>
                <a:ext uri="{FF2B5EF4-FFF2-40B4-BE49-F238E27FC236}">
                  <a16:creationId xmlns:a16="http://schemas.microsoft.com/office/drawing/2014/main" id="{B21E1A75-4929-42EC-BFF4-A52CC5CCE8FD}"/>
                </a:ext>
              </a:extLst>
            </p:cNvPr>
            <p:cNvSpPr/>
            <p:nvPr/>
          </p:nvSpPr>
          <p:spPr>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7" name="Freihandform: Form 86">
              <a:extLst>
                <a:ext uri="{FF2B5EF4-FFF2-40B4-BE49-F238E27FC236}">
                  <a16:creationId xmlns:a16="http://schemas.microsoft.com/office/drawing/2014/main" id="{493B0BF7-CED9-4EB8-AAE6-8174E4B0C414}"/>
                </a:ext>
              </a:extLst>
            </p:cNvPr>
            <p:cNvSpPr/>
            <p:nvPr/>
          </p:nvSpPr>
          <p:spPr>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8" name="Freihandform: Form 87">
              <a:extLst>
                <a:ext uri="{FF2B5EF4-FFF2-40B4-BE49-F238E27FC236}">
                  <a16:creationId xmlns:a16="http://schemas.microsoft.com/office/drawing/2014/main" id="{9452B7FC-6086-4E99-A922-A1B1475A1A97}"/>
                </a:ext>
              </a:extLst>
            </p:cNvPr>
            <p:cNvSpPr/>
            <p:nvPr/>
          </p:nvSpPr>
          <p:spPr>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grpSp>
      <p:sp>
        <p:nvSpPr>
          <p:cNvPr id="90" name="Textplatzhalter 2">
            <a:extLst>
              <a:ext uri="{FF2B5EF4-FFF2-40B4-BE49-F238E27FC236}">
                <a16:creationId xmlns:a16="http://schemas.microsoft.com/office/drawing/2014/main" id="{BE67BE01-1716-44D2-9DE4-C9D6BAADD4CE}"/>
              </a:ext>
            </a:extLst>
          </p:cNvPr>
          <p:cNvSpPr>
            <a:spLocks noGrp="1"/>
          </p:cNvSpPr>
          <p:nvPr>
            <p:ph type="body" sz="quarter" idx="17"/>
          </p:nvPr>
        </p:nvSpPr>
        <p:spPr>
          <a:xfrm>
            <a:off x="4329874" y="225425"/>
            <a:ext cx="7633526" cy="6392863"/>
          </a:xfrm>
          <a:prstGeom prst="rect">
            <a:avLst/>
          </a:prstGeom>
        </p:spPr>
        <p:txBody>
          <a:bodyPr anchor="ctr"/>
          <a:lstStyle>
            <a:lvl1pPr marL="228600" indent="-228600">
              <a:buClr>
                <a:srgbClr val="F3C45E"/>
              </a:buClr>
              <a:buFont typeface="Source Sans Pro" panose="020B0503030403020204" pitchFamily="34" charset="0"/>
              <a:buChar char="→"/>
              <a:defRPr sz="2000"/>
            </a:lvl1pPr>
            <a:lvl2pPr marL="685800" indent="-228600">
              <a:buClr>
                <a:srgbClr val="F3C45E"/>
              </a:buClr>
              <a:buFont typeface="Source Sans Pro" panose="020B0503030403020204" pitchFamily="34" charset="0"/>
              <a:buChar char="→"/>
              <a:defRPr sz="1800"/>
            </a:lvl2pPr>
            <a:lvl3pPr marL="1143000" indent="-228600">
              <a:buClr>
                <a:srgbClr val="F3C45E"/>
              </a:buClr>
              <a:buFont typeface="Source Sans Pro" panose="020B0503030403020204" pitchFamily="34" charset="0"/>
              <a:buChar char="→"/>
              <a:defRPr sz="1600"/>
            </a:lvl3pPr>
            <a:lvl4pPr marL="1600200" indent="-228600">
              <a:buClr>
                <a:srgbClr val="F3C45E"/>
              </a:buClr>
              <a:buFont typeface="Source Sans Pro" panose="020B0503030403020204" pitchFamily="34" charset="0"/>
              <a:buChar char="→"/>
              <a:defRPr sz="1400"/>
            </a:lvl4pPr>
            <a:lvl5pPr marL="2057400" indent="-228600">
              <a:buClr>
                <a:srgbClr val="F3C45E"/>
              </a:buClr>
              <a:buFont typeface="Source Sans Pro" panose="020B0503030403020204" pitchFamily="34" charset="0"/>
              <a:buChar cha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902850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ext, Aufzählung">
    <p:spTree>
      <p:nvGrpSpPr>
        <p:cNvPr id="1" name=""/>
        <p:cNvGrpSpPr/>
        <p:nvPr/>
      </p:nvGrpSpPr>
      <p:grpSpPr>
        <a:xfrm>
          <a:off x="0" y="0"/>
          <a:ext cx="0" cy="0"/>
          <a:chOff x="0" y="0"/>
          <a:chExt cx="0" cy="0"/>
        </a:xfrm>
      </p:grpSpPr>
      <p:sp>
        <p:nvSpPr>
          <p:cNvPr id="89" name="!! R2">
            <a:extLst>
              <a:ext uri="{FF2B5EF4-FFF2-40B4-BE49-F238E27FC236}">
                <a16:creationId xmlns:a16="http://schemas.microsoft.com/office/drawing/2014/main" id="{9B14203B-DCC3-4A62-B04B-88A9BC1B1A1D}"/>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3872"/>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grpSp>
        <p:nvGrpSpPr>
          <p:cNvPr id="14" name="Gruppieren 13">
            <a:extLst>
              <a:ext uri="{FF2B5EF4-FFF2-40B4-BE49-F238E27FC236}">
                <a16:creationId xmlns:a16="http://schemas.microsoft.com/office/drawing/2014/main" id="{67D2A82B-DD14-450C-8349-6AAC275CB436}"/>
              </a:ext>
            </a:extLst>
          </p:cNvPr>
          <p:cNvGrpSpPr/>
          <p:nvPr/>
        </p:nvGrpSpPr>
        <p:grpSpPr>
          <a:xfrm rot="701874">
            <a:off x="1957422" y="3349380"/>
            <a:ext cx="1776742" cy="2372239"/>
            <a:chOff x="6158294" y="2910638"/>
            <a:chExt cx="2053562" cy="2741838"/>
          </a:xfrm>
          <a:solidFill>
            <a:schemeClr val="accent3"/>
          </a:solidFill>
        </p:grpSpPr>
        <p:sp>
          <p:nvSpPr>
            <p:cNvPr id="15" name="Freihandform: Form 14">
              <a:extLst>
                <a:ext uri="{FF2B5EF4-FFF2-40B4-BE49-F238E27FC236}">
                  <a16:creationId xmlns:a16="http://schemas.microsoft.com/office/drawing/2014/main" id="{EF4973DE-493C-4EC1-81D9-D3ABAAD2212C}"/>
                </a:ext>
              </a:extLst>
            </p:cNvPr>
            <p:cNvSpPr/>
            <p:nvPr/>
          </p:nvSpPr>
          <p:spPr>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18" name="Freihandform: Form 17">
              <a:extLst>
                <a:ext uri="{FF2B5EF4-FFF2-40B4-BE49-F238E27FC236}">
                  <a16:creationId xmlns:a16="http://schemas.microsoft.com/office/drawing/2014/main" id="{64B34AA1-FE06-411E-9065-A64F1AE03B04}"/>
                </a:ext>
              </a:extLst>
            </p:cNvPr>
            <p:cNvSpPr/>
            <p:nvPr/>
          </p:nvSpPr>
          <p:spPr>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0" name="Freihandform: Form 19">
              <a:extLst>
                <a:ext uri="{FF2B5EF4-FFF2-40B4-BE49-F238E27FC236}">
                  <a16:creationId xmlns:a16="http://schemas.microsoft.com/office/drawing/2014/main" id="{D2055778-F7D1-419C-BA1F-843C8D107605}"/>
                </a:ext>
              </a:extLst>
            </p:cNvPr>
            <p:cNvSpPr/>
            <p:nvPr/>
          </p:nvSpPr>
          <p:spPr>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2" name="Freihandform: Form 21">
              <a:extLst>
                <a:ext uri="{FF2B5EF4-FFF2-40B4-BE49-F238E27FC236}">
                  <a16:creationId xmlns:a16="http://schemas.microsoft.com/office/drawing/2014/main" id="{5168165D-FCCB-4BF9-8D98-640C945AC79D}"/>
                </a:ext>
              </a:extLst>
            </p:cNvPr>
            <p:cNvSpPr/>
            <p:nvPr/>
          </p:nvSpPr>
          <p:spPr>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5" name="Freihandform: Form 24">
              <a:extLst>
                <a:ext uri="{FF2B5EF4-FFF2-40B4-BE49-F238E27FC236}">
                  <a16:creationId xmlns:a16="http://schemas.microsoft.com/office/drawing/2014/main" id="{B5F7876C-AC60-4799-86A0-0A51AA6B4D8C}"/>
                </a:ext>
              </a:extLst>
            </p:cNvPr>
            <p:cNvSpPr/>
            <p:nvPr/>
          </p:nvSpPr>
          <p:spPr>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7" name="Freihandform: Form 26">
              <a:extLst>
                <a:ext uri="{FF2B5EF4-FFF2-40B4-BE49-F238E27FC236}">
                  <a16:creationId xmlns:a16="http://schemas.microsoft.com/office/drawing/2014/main" id="{908AE4B4-00E5-4680-943F-0F4A09E9C7B1}"/>
                </a:ext>
              </a:extLst>
            </p:cNvPr>
            <p:cNvSpPr/>
            <p:nvPr/>
          </p:nvSpPr>
          <p:spPr>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8" name="Freihandform: Form 27">
              <a:extLst>
                <a:ext uri="{FF2B5EF4-FFF2-40B4-BE49-F238E27FC236}">
                  <a16:creationId xmlns:a16="http://schemas.microsoft.com/office/drawing/2014/main" id="{00D9B4E6-D746-4A20-90F1-F81BBED16C6C}"/>
                </a:ext>
              </a:extLst>
            </p:cNvPr>
            <p:cNvSpPr/>
            <p:nvPr/>
          </p:nvSpPr>
          <p:spPr>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9" name="Freihandform: Form 28">
              <a:extLst>
                <a:ext uri="{FF2B5EF4-FFF2-40B4-BE49-F238E27FC236}">
                  <a16:creationId xmlns:a16="http://schemas.microsoft.com/office/drawing/2014/main" id="{F2AC721D-6981-475E-9C41-AB95E319A72D}"/>
                </a:ext>
              </a:extLst>
            </p:cNvPr>
            <p:cNvSpPr/>
            <p:nvPr/>
          </p:nvSpPr>
          <p:spPr>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2" name="Freihandform: Form 31">
              <a:extLst>
                <a:ext uri="{FF2B5EF4-FFF2-40B4-BE49-F238E27FC236}">
                  <a16:creationId xmlns:a16="http://schemas.microsoft.com/office/drawing/2014/main" id="{86686FE3-E8BB-48EF-B091-6A35E65C419D}"/>
                </a:ext>
              </a:extLst>
            </p:cNvPr>
            <p:cNvSpPr/>
            <p:nvPr/>
          </p:nvSpPr>
          <p:spPr>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3" name="Freihandform: Form 32">
              <a:extLst>
                <a:ext uri="{FF2B5EF4-FFF2-40B4-BE49-F238E27FC236}">
                  <a16:creationId xmlns:a16="http://schemas.microsoft.com/office/drawing/2014/main" id="{61B9E661-3667-4C4F-9F77-DF4278159A9E}"/>
                </a:ext>
              </a:extLst>
            </p:cNvPr>
            <p:cNvSpPr/>
            <p:nvPr/>
          </p:nvSpPr>
          <p:spPr>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4" name="Freihandform: Form 33">
              <a:extLst>
                <a:ext uri="{FF2B5EF4-FFF2-40B4-BE49-F238E27FC236}">
                  <a16:creationId xmlns:a16="http://schemas.microsoft.com/office/drawing/2014/main" id="{C39ECC12-0B75-42C0-89E1-7B0DDFFB0A25}"/>
                </a:ext>
              </a:extLst>
            </p:cNvPr>
            <p:cNvSpPr/>
            <p:nvPr/>
          </p:nvSpPr>
          <p:spPr>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5" name="Freihandform: Form 34">
              <a:extLst>
                <a:ext uri="{FF2B5EF4-FFF2-40B4-BE49-F238E27FC236}">
                  <a16:creationId xmlns:a16="http://schemas.microsoft.com/office/drawing/2014/main" id="{DB802869-4C3B-412C-851D-F0A20BEDCAEE}"/>
                </a:ext>
              </a:extLst>
            </p:cNvPr>
            <p:cNvSpPr/>
            <p:nvPr/>
          </p:nvSpPr>
          <p:spPr>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6" name="Freihandform: Form 35">
              <a:extLst>
                <a:ext uri="{FF2B5EF4-FFF2-40B4-BE49-F238E27FC236}">
                  <a16:creationId xmlns:a16="http://schemas.microsoft.com/office/drawing/2014/main" id="{4C790565-82D7-4141-9EFD-1DAD9324E4DB}"/>
                </a:ext>
              </a:extLst>
            </p:cNvPr>
            <p:cNvSpPr/>
            <p:nvPr/>
          </p:nvSpPr>
          <p:spPr>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7" name="Freihandform: Form 36">
              <a:extLst>
                <a:ext uri="{FF2B5EF4-FFF2-40B4-BE49-F238E27FC236}">
                  <a16:creationId xmlns:a16="http://schemas.microsoft.com/office/drawing/2014/main" id="{1BA916B3-BBE0-4258-806E-C01410E238FC}"/>
                </a:ext>
              </a:extLst>
            </p:cNvPr>
            <p:cNvSpPr/>
            <p:nvPr/>
          </p:nvSpPr>
          <p:spPr>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8" name="Freihandform: Form 37">
              <a:extLst>
                <a:ext uri="{FF2B5EF4-FFF2-40B4-BE49-F238E27FC236}">
                  <a16:creationId xmlns:a16="http://schemas.microsoft.com/office/drawing/2014/main" id="{2EF2EFF2-0621-4BB4-AE6F-1C17C167819E}"/>
                </a:ext>
              </a:extLst>
            </p:cNvPr>
            <p:cNvSpPr/>
            <p:nvPr/>
          </p:nvSpPr>
          <p:spPr>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9" name="Freihandform: Form 38">
              <a:extLst>
                <a:ext uri="{FF2B5EF4-FFF2-40B4-BE49-F238E27FC236}">
                  <a16:creationId xmlns:a16="http://schemas.microsoft.com/office/drawing/2014/main" id="{7E89B1DD-0B98-4121-A785-3CCCDA9913C4}"/>
                </a:ext>
              </a:extLst>
            </p:cNvPr>
            <p:cNvSpPr/>
            <p:nvPr/>
          </p:nvSpPr>
          <p:spPr>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0" name="Freihandform: Form 39">
              <a:extLst>
                <a:ext uri="{FF2B5EF4-FFF2-40B4-BE49-F238E27FC236}">
                  <a16:creationId xmlns:a16="http://schemas.microsoft.com/office/drawing/2014/main" id="{97A4EABE-652A-49A0-BB65-327353FAAB93}"/>
                </a:ext>
              </a:extLst>
            </p:cNvPr>
            <p:cNvSpPr/>
            <p:nvPr/>
          </p:nvSpPr>
          <p:spPr>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1" name="Freihandform: Form 40">
              <a:extLst>
                <a:ext uri="{FF2B5EF4-FFF2-40B4-BE49-F238E27FC236}">
                  <a16:creationId xmlns:a16="http://schemas.microsoft.com/office/drawing/2014/main" id="{7B7A3E74-8910-4A3C-8F1A-7048E722DCAF}"/>
                </a:ext>
              </a:extLst>
            </p:cNvPr>
            <p:cNvSpPr/>
            <p:nvPr/>
          </p:nvSpPr>
          <p:spPr>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2" name="Freihandform: Form 41">
              <a:extLst>
                <a:ext uri="{FF2B5EF4-FFF2-40B4-BE49-F238E27FC236}">
                  <a16:creationId xmlns:a16="http://schemas.microsoft.com/office/drawing/2014/main" id="{593722B7-F739-4023-82D9-3A9451453F38}"/>
                </a:ext>
              </a:extLst>
            </p:cNvPr>
            <p:cNvSpPr/>
            <p:nvPr/>
          </p:nvSpPr>
          <p:spPr>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3" name="Freihandform: Form 42">
              <a:extLst>
                <a:ext uri="{FF2B5EF4-FFF2-40B4-BE49-F238E27FC236}">
                  <a16:creationId xmlns:a16="http://schemas.microsoft.com/office/drawing/2014/main" id="{43ADD3E1-D6F0-4510-8F44-B6C26D28565D}"/>
                </a:ext>
              </a:extLst>
            </p:cNvPr>
            <p:cNvSpPr/>
            <p:nvPr/>
          </p:nvSpPr>
          <p:spPr>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4" name="Freihandform: Form 43">
              <a:extLst>
                <a:ext uri="{FF2B5EF4-FFF2-40B4-BE49-F238E27FC236}">
                  <a16:creationId xmlns:a16="http://schemas.microsoft.com/office/drawing/2014/main" id="{B4FDE200-68D1-444B-BD81-04BB1A56961B}"/>
                </a:ext>
              </a:extLst>
            </p:cNvPr>
            <p:cNvSpPr/>
            <p:nvPr/>
          </p:nvSpPr>
          <p:spPr>
            <a:xfrm>
              <a:off x="7381300"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5" name="Freihandform: Form 44">
              <a:extLst>
                <a:ext uri="{FF2B5EF4-FFF2-40B4-BE49-F238E27FC236}">
                  <a16:creationId xmlns:a16="http://schemas.microsoft.com/office/drawing/2014/main" id="{75F0DFE5-F66E-4D6A-ABAF-347BA1D701E8}"/>
                </a:ext>
              </a:extLst>
            </p:cNvPr>
            <p:cNvSpPr/>
            <p:nvPr/>
          </p:nvSpPr>
          <p:spPr>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6" name="Freihandform: Form 45">
              <a:extLst>
                <a:ext uri="{FF2B5EF4-FFF2-40B4-BE49-F238E27FC236}">
                  <a16:creationId xmlns:a16="http://schemas.microsoft.com/office/drawing/2014/main" id="{0BA00B54-E6A0-41D0-AE96-69E842283C63}"/>
                </a:ext>
              </a:extLst>
            </p:cNvPr>
            <p:cNvSpPr/>
            <p:nvPr/>
          </p:nvSpPr>
          <p:spPr>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7" name="Freihandform: Form 46">
              <a:extLst>
                <a:ext uri="{FF2B5EF4-FFF2-40B4-BE49-F238E27FC236}">
                  <a16:creationId xmlns:a16="http://schemas.microsoft.com/office/drawing/2014/main" id="{69F6DCC1-40F7-4290-9D3C-9B8FFB11CA42}"/>
                </a:ext>
              </a:extLst>
            </p:cNvPr>
            <p:cNvSpPr/>
            <p:nvPr/>
          </p:nvSpPr>
          <p:spPr>
            <a:xfrm>
              <a:off x="7109132"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8" name="Freihandform: Form 47">
              <a:extLst>
                <a:ext uri="{FF2B5EF4-FFF2-40B4-BE49-F238E27FC236}">
                  <a16:creationId xmlns:a16="http://schemas.microsoft.com/office/drawing/2014/main" id="{3C69051D-8C66-4C5A-97DF-7D8A226CE0F4}"/>
                </a:ext>
              </a:extLst>
            </p:cNvPr>
            <p:cNvSpPr/>
            <p:nvPr/>
          </p:nvSpPr>
          <p:spPr>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9" name="Freihandform: Form 48">
              <a:extLst>
                <a:ext uri="{FF2B5EF4-FFF2-40B4-BE49-F238E27FC236}">
                  <a16:creationId xmlns:a16="http://schemas.microsoft.com/office/drawing/2014/main" id="{B9E3EC4F-B307-41A5-A11E-882A8ED2EDA2}"/>
                </a:ext>
              </a:extLst>
            </p:cNvPr>
            <p:cNvSpPr/>
            <p:nvPr/>
          </p:nvSpPr>
          <p:spPr>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0" name="Freihandform: Form 49">
              <a:extLst>
                <a:ext uri="{FF2B5EF4-FFF2-40B4-BE49-F238E27FC236}">
                  <a16:creationId xmlns:a16="http://schemas.microsoft.com/office/drawing/2014/main" id="{F49A3432-8391-4EAD-9FF4-EB35C717F060}"/>
                </a:ext>
              </a:extLst>
            </p:cNvPr>
            <p:cNvSpPr/>
            <p:nvPr/>
          </p:nvSpPr>
          <p:spPr>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1" name="Freihandform: Form 50">
              <a:extLst>
                <a:ext uri="{FF2B5EF4-FFF2-40B4-BE49-F238E27FC236}">
                  <a16:creationId xmlns:a16="http://schemas.microsoft.com/office/drawing/2014/main" id="{AA0472C8-F9E1-4F20-A038-9D159BF91E2D}"/>
                </a:ext>
              </a:extLst>
            </p:cNvPr>
            <p:cNvSpPr/>
            <p:nvPr/>
          </p:nvSpPr>
          <p:spPr>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2" name="Freihandform: Form 51">
              <a:extLst>
                <a:ext uri="{FF2B5EF4-FFF2-40B4-BE49-F238E27FC236}">
                  <a16:creationId xmlns:a16="http://schemas.microsoft.com/office/drawing/2014/main" id="{A477CC08-3B7D-489F-922F-453948453B11}"/>
                </a:ext>
              </a:extLst>
            </p:cNvPr>
            <p:cNvSpPr/>
            <p:nvPr/>
          </p:nvSpPr>
          <p:spPr>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3" name="Freihandform: Form 52">
              <a:extLst>
                <a:ext uri="{FF2B5EF4-FFF2-40B4-BE49-F238E27FC236}">
                  <a16:creationId xmlns:a16="http://schemas.microsoft.com/office/drawing/2014/main" id="{081E0C53-0926-4311-84B2-26FDDA4D89C0}"/>
                </a:ext>
              </a:extLst>
            </p:cNvPr>
            <p:cNvSpPr/>
            <p:nvPr/>
          </p:nvSpPr>
          <p:spPr>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4" name="Freihandform: Form 53">
              <a:extLst>
                <a:ext uri="{FF2B5EF4-FFF2-40B4-BE49-F238E27FC236}">
                  <a16:creationId xmlns:a16="http://schemas.microsoft.com/office/drawing/2014/main" id="{06D9E202-C5FF-49FC-9199-03AF75B46361}"/>
                </a:ext>
              </a:extLst>
            </p:cNvPr>
            <p:cNvSpPr/>
            <p:nvPr/>
          </p:nvSpPr>
          <p:spPr>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5" name="Freihandform: Form 54">
              <a:extLst>
                <a:ext uri="{FF2B5EF4-FFF2-40B4-BE49-F238E27FC236}">
                  <a16:creationId xmlns:a16="http://schemas.microsoft.com/office/drawing/2014/main" id="{AA2F5803-DDDF-4DD3-9F07-3E4E2C19F371}"/>
                </a:ext>
              </a:extLst>
            </p:cNvPr>
            <p:cNvSpPr/>
            <p:nvPr/>
          </p:nvSpPr>
          <p:spPr>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6" name="Freihandform: Form 55">
              <a:extLst>
                <a:ext uri="{FF2B5EF4-FFF2-40B4-BE49-F238E27FC236}">
                  <a16:creationId xmlns:a16="http://schemas.microsoft.com/office/drawing/2014/main" id="{B7F29B03-B427-4B1F-B16D-E17E3C66D73E}"/>
                </a:ext>
              </a:extLst>
            </p:cNvPr>
            <p:cNvSpPr/>
            <p:nvPr/>
          </p:nvSpPr>
          <p:spPr>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7" name="Freihandform: Form 56">
              <a:extLst>
                <a:ext uri="{FF2B5EF4-FFF2-40B4-BE49-F238E27FC236}">
                  <a16:creationId xmlns:a16="http://schemas.microsoft.com/office/drawing/2014/main" id="{576F52E4-A008-4005-8BAD-482A09FA9EB5}"/>
                </a:ext>
              </a:extLst>
            </p:cNvPr>
            <p:cNvSpPr/>
            <p:nvPr/>
          </p:nvSpPr>
          <p:spPr>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8" name="Freihandform: Form 57">
              <a:extLst>
                <a:ext uri="{FF2B5EF4-FFF2-40B4-BE49-F238E27FC236}">
                  <a16:creationId xmlns:a16="http://schemas.microsoft.com/office/drawing/2014/main" id="{4E104B6B-12FD-4C69-9947-FB3CE15278EC}"/>
                </a:ext>
              </a:extLst>
            </p:cNvPr>
            <p:cNvSpPr/>
            <p:nvPr/>
          </p:nvSpPr>
          <p:spPr>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9" name="Freihandform: Form 58">
              <a:extLst>
                <a:ext uri="{FF2B5EF4-FFF2-40B4-BE49-F238E27FC236}">
                  <a16:creationId xmlns:a16="http://schemas.microsoft.com/office/drawing/2014/main" id="{8FDEB30C-4555-4C9A-A9E5-A0D2ED50E457}"/>
                </a:ext>
              </a:extLst>
            </p:cNvPr>
            <p:cNvSpPr/>
            <p:nvPr/>
          </p:nvSpPr>
          <p:spPr>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0" name="Freihandform: Form 59">
              <a:extLst>
                <a:ext uri="{FF2B5EF4-FFF2-40B4-BE49-F238E27FC236}">
                  <a16:creationId xmlns:a16="http://schemas.microsoft.com/office/drawing/2014/main" id="{C4E28B32-530A-4B2B-842E-ADB697208C2E}"/>
                </a:ext>
              </a:extLst>
            </p:cNvPr>
            <p:cNvSpPr/>
            <p:nvPr/>
          </p:nvSpPr>
          <p:spPr>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1" name="Freihandform: Form 60">
              <a:extLst>
                <a:ext uri="{FF2B5EF4-FFF2-40B4-BE49-F238E27FC236}">
                  <a16:creationId xmlns:a16="http://schemas.microsoft.com/office/drawing/2014/main" id="{C743B64B-ED7E-4D2A-B12A-ED1371B90E19}"/>
                </a:ext>
              </a:extLst>
            </p:cNvPr>
            <p:cNvSpPr/>
            <p:nvPr/>
          </p:nvSpPr>
          <p:spPr>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2" name="Freihandform: Form 61">
              <a:extLst>
                <a:ext uri="{FF2B5EF4-FFF2-40B4-BE49-F238E27FC236}">
                  <a16:creationId xmlns:a16="http://schemas.microsoft.com/office/drawing/2014/main" id="{9342623E-8B9D-48BB-B16E-61F995BC2EEB}"/>
                </a:ext>
              </a:extLst>
            </p:cNvPr>
            <p:cNvSpPr/>
            <p:nvPr/>
          </p:nvSpPr>
          <p:spPr>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3" name="Freihandform: Form 62">
              <a:extLst>
                <a:ext uri="{FF2B5EF4-FFF2-40B4-BE49-F238E27FC236}">
                  <a16:creationId xmlns:a16="http://schemas.microsoft.com/office/drawing/2014/main" id="{00D3CCC8-A440-4F78-A750-D55B06D933E3}"/>
                </a:ext>
              </a:extLst>
            </p:cNvPr>
            <p:cNvSpPr/>
            <p:nvPr/>
          </p:nvSpPr>
          <p:spPr>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4" name="Freihandform: Form 63">
              <a:extLst>
                <a:ext uri="{FF2B5EF4-FFF2-40B4-BE49-F238E27FC236}">
                  <a16:creationId xmlns:a16="http://schemas.microsoft.com/office/drawing/2014/main" id="{20AC9CEF-2FAA-4241-ABFD-6BB8A4E0B1B4}"/>
                </a:ext>
              </a:extLst>
            </p:cNvPr>
            <p:cNvSpPr/>
            <p:nvPr/>
          </p:nvSpPr>
          <p:spPr>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5" name="Freihandform: Form 64">
              <a:extLst>
                <a:ext uri="{FF2B5EF4-FFF2-40B4-BE49-F238E27FC236}">
                  <a16:creationId xmlns:a16="http://schemas.microsoft.com/office/drawing/2014/main" id="{05EB9196-D340-4C91-A405-CB6040BDF23C}"/>
                </a:ext>
              </a:extLst>
            </p:cNvPr>
            <p:cNvSpPr/>
            <p:nvPr/>
          </p:nvSpPr>
          <p:spPr>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6" name="Freihandform: Form 65">
              <a:extLst>
                <a:ext uri="{FF2B5EF4-FFF2-40B4-BE49-F238E27FC236}">
                  <a16:creationId xmlns:a16="http://schemas.microsoft.com/office/drawing/2014/main" id="{47C65373-7A5D-493E-9570-77C25D8A5A38}"/>
                </a:ext>
              </a:extLst>
            </p:cNvPr>
            <p:cNvSpPr/>
            <p:nvPr/>
          </p:nvSpPr>
          <p:spPr>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7" name="Freihandform: Form 66">
              <a:extLst>
                <a:ext uri="{FF2B5EF4-FFF2-40B4-BE49-F238E27FC236}">
                  <a16:creationId xmlns:a16="http://schemas.microsoft.com/office/drawing/2014/main" id="{E2C093CB-0D37-433D-9112-B8D44FB832CF}"/>
                </a:ext>
              </a:extLst>
            </p:cNvPr>
            <p:cNvSpPr/>
            <p:nvPr/>
          </p:nvSpPr>
          <p:spPr>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8" name="Freihandform: Form 67">
              <a:extLst>
                <a:ext uri="{FF2B5EF4-FFF2-40B4-BE49-F238E27FC236}">
                  <a16:creationId xmlns:a16="http://schemas.microsoft.com/office/drawing/2014/main" id="{CB9F545F-B056-4EB2-B974-680DCA2F17C9}"/>
                </a:ext>
              </a:extLst>
            </p:cNvPr>
            <p:cNvSpPr/>
            <p:nvPr/>
          </p:nvSpPr>
          <p:spPr>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9" name="Freihandform: Form 68">
              <a:extLst>
                <a:ext uri="{FF2B5EF4-FFF2-40B4-BE49-F238E27FC236}">
                  <a16:creationId xmlns:a16="http://schemas.microsoft.com/office/drawing/2014/main" id="{C34C831A-76DD-40A4-880A-10FCCBACCA21}"/>
                </a:ext>
              </a:extLst>
            </p:cNvPr>
            <p:cNvSpPr/>
            <p:nvPr/>
          </p:nvSpPr>
          <p:spPr>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0" name="Freihandform: Form 69">
              <a:extLst>
                <a:ext uri="{FF2B5EF4-FFF2-40B4-BE49-F238E27FC236}">
                  <a16:creationId xmlns:a16="http://schemas.microsoft.com/office/drawing/2014/main" id="{96857F5E-BE55-49E9-AD95-16E98FE8618B}"/>
                </a:ext>
              </a:extLst>
            </p:cNvPr>
            <p:cNvSpPr/>
            <p:nvPr/>
          </p:nvSpPr>
          <p:spPr>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1" name="Freihandform: Form 70">
              <a:extLst>
                <a:ext uri="{FF2B5EF4-FFF2-40B4-BE49-F238E27FC236}">
                  <a16:creationId xmlns:a16="http://schemas.microsoft.com/office/drawing/2014/main" id="{D38D83DA-AEAB-4B9C-835A-1C60DA99FE38}"/>
                </a:ext>
              </a:extLst>
            </p:cNvPr>
            <p:cNvSpPr/>
            <p:nvPr/>
          </p:nvSpPr>
          <p:spPr>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2" name="Freihandform: Form 71">
              <a:extLst>
                <a:ext uri="{FF2B5EF4-FFF2-40B4-BE49-F238E27FC236}">
                  <a16:creationId xmlns:a16="http://schemas.microsoft.com/office/drawing/2014/main" id="{F987D101-B8F3-4D3D-A94B-905E1C2C386F}"/>
                </a:ext>
              </a:extLst>
            </p:cNvPr>
            <p:cNvSpPr/>
            <p:nvPr/>
          </p:nvSpPr>
          <p:spPr>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3" name="Freihandform: Form 72">
              <a:extLst>
                <a:ext uri="{FF2B5EF4-FFF2-40B4-BE49-F238E27FC236}">
                  <a16:creationId xmlns:a16="http://schemas.microsoft.com/office/drawing/2014/main" id="{15AC97AA-D4C0-424F-93B1-8BDAA7D5CEAF}"/>
                </a:ext>
              </a:extLst>
            </p:cNvPr>
            <p:cNvSpPr/>
            <p:nvPr/>
          </p:nvSpPr>
          <p:spPr>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4" name="Freihandform: Form 73">
              <a:extLst>
                <a:ext uri="{FF2B5EF4-FFF2-40B4-BE49-F238E27FC236}">
                  <a16:creationId xmlns:a16="http://schemas.microsoft.com/office/drawing/2014/main" id="{6FF5D1B8-D6A6-4138-82E3-4606AC07AA78}"/>
                </a:ext>
              </a:extLst>
            </p:cNvPr>
            <p:cNvSpPr/>
            <p:nvPr/>
          </p:nvSpPr>
          <p:spPr>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5" name="Freihandform: Form 74">
              <a:extLst>
                <a:ext uri="{FF2B5EF4-FFF2-40B4-BE49-F238E27FC236}">
                  <a16:creationId xmlns:a16="http://schemas.microsoft.com/office/drawing/2014/main" id="{7BDE243E-D0E9-479B-ADB5-A80AFC266875}"/>
                </a:ext>
              </a:extLst>
            </p:cNvPr>
            <p:cNvSpPr/>
            <p:nvPr/>
          </p:nvSpPr>
          <p:spPr>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6" name="Freihandform: Form 75">
              <a:extLst>
                <a:ext uri="{FF2B5EF4-FFF2-40B4-BE49-F238E27FC236}">
                  <a16:creationId xmlns:a16="http://schemas.microsoft.com/office/drawing/2014/main" id="{7E91EC0D-C632-4E9F-B326-42BC458835BB}"/>
                </a:ext>
              </a:extLst>
            </p:cNvPr>
            <p:cNvSpPr/>
            <p:nvPr/>
          </p:nvSpPr>
          <p:spPr>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7" name="Freihandform: Form 76">
              <a:extLst>
                <a:ext uri="{FF2B5EF4-FFF2-40B4-BE49-F238E27FC236}">
                  <a16:creationId xmlns:a16="http://schemas.microsoft.com/office/drawing/2014/main" id="{58F21A4C-5D25-4EC0-93AA-C5540DFFB3D1}"/>
                </a:ext>
              </a:extLst>
            </p:cNvPr>
            <p:cNvSpPr/>
            <p:nvPr/>
          </p:nvSpPr>
          <p:spPr>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8" name="Freihandform: Form 77">
              <a:extLst>
                <a:ext uri="{FF2B5EF4-FFF2-40B4-BE49-F238E27FC236}">
                  <a16:creationId xmlns:a16="http://schemas.microsoft.com/office/drawing/2014/main" id="{D918B9DD-15CB-4148-B334-535C899FD8A9}"/>
                </a:ext>
              </a:extLst>
            </p:cNvPr>
            <p:cNvSpPr/>
            <p:nvPr/>
          </p:nvSpPr>
          <p:spPr>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9" name="Freihandform: Form 78">
              <a:extLst>
                <a:ext uri="{FF2B5EF4-FFF2-40B4-BE49-F238E27FC236}">
                  <a16:creationId xmlns:a16="http://schemas.microsoft.com/office/drawing/2014/main" id="{3CE00CD2-E3B7-47C6-BE39-89AC7AE8896A}"/>
                </a:ext>
              </a:extLst>
            </p:cNvPr>
            <p:cNvSpPr/>
            <p:nvPr/>
          </p:nvSpPr>
          <p:spPr>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0" name="Freihandform: Form 79">
              <a:extLst>
                <a:ext uri="{FF2B5EF4-FFF2-40B4-BE49-F238E27FC236}">
                  <a16:creationId xmlns:a16="http://schemas.microsoft.com/office/drawing/2014/main" id="{467C0764-A411-42BF-A7B1-7A05D3FAB50B}"/>
                </a:ext>
              </a:extLst>
            </p:cNvPr>
            <p:cNvSpPr/>
            <p:nvPr/>
          </p:nvSpPr>
          <p:spPr>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1" name="Freihandform: Form 80">
              <a:extLst>
                <a:ext uri="{FF2B5EF4-FFF2-40B4-BE49-F238E27FC236}">
                  <a16:creationId xmlns:a16="http://schemas.microsoft.com/office/drawing/2014/main" id="{31010905-2A84-4CB3-9FF3-FEA618F9BB46}"/>
                </a:ext>
              </a:extLst>
            </p:cNvPr>
            <p:cNvSpPr/>
            <p:nvPr/>
          </p:nvSpPr>
          <p:spPr>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2" name="Freihandform: Form 81">
              <a:extLst>
                <a:ext uri="{FF2B5EF4-FFF2-40B4-BE49-F238E27FC236}">
                  <a16:creationId xmlns:a16="http://schemas.microsoft.com/office/drawing/2014/main" id="{C7F151E9-1E68-4430-B4BD-DB8DF3F39AF8}"/>
                </a:ext>
              </a:extLst>
            </p:cNvPr>
            <p:cNvSpPr/>
            <p:nvPr/>
          </p:nvSpPr>
          <p:spPr>
            <a:xfrm>
              <a:off x="7922060" y="3285924"/>
              <a:ext cx="27126"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3" name="Freihandform: Form 82">
              <a:extLst>
                <a:ext uri="{FF2B5EF4-FFF2-40B4-BE49-F238E27FC236}">
                  <a16:creationId xmlns:a16="http://schemas.microsoft.com/office/drawing/2014/main" id="{90BB296F-5AC5-447B-AB23-60A4964F7F3D}"/>
                </a:ext>
              </a:extLst>
            </p:cNvPr>
            <p:cNvSpPr/>
            <p:nvPr/>
          </p:nvSpPr>
          <p:spPr>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4" name="Freihandform: Form 83">
              <a:extLst>
                <a:ext uri="{FF2B5EF4-FFF2-40B4-BE49-F238E27FC236}">
                  <a16:creationId xmlns:a16="http://schemas.microsoft.com/office/drawing/2014/main" id="{8F816A2C-6918-444E-8B8E-9823FBC5929C}"/>
                </a:ext>
              </a:extLst>
            </p:cNvPr>
            <p:cNvSpPr/>
            <p:nvPr/>
          </p:nvSpPr>
          <p:spPr>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5" name="Freihandform: Form 84">
              <a:extLst>
                <a:ext uri="{FF2B5EF4-FFF2-40B4-BE49-F238E27FC236}">
                  <a16:creationId xmlns:a16="http://schemas.microsoft.com/office/drawing/2014/main" id="{9563A9F6-B913-412B-9A56-8766F3C44D77}"/>
                </a:ext>
              </a:extLst>
            </p:cNvPr>
            <p:cNvSpPr/>
            <p:nvPr/>
          </p:nvSpPr>
          <p:spPr>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6" name="Freihandform: Form 85">
              <a:extLst>
                <a:ext uri="{FF2B5EF4-FFF2-40B4-BE49-F238E27FC236}">
                  <a16:creationId xmlns:a16="http://schemas.microsoft.com/office/drawing/2014/main" id="{B21E1A75-4929-42EC-BFF4-A52CC5CCE8FD}"/>
                </a:ext>
              </a:extLst>
            </p:cNvPr>
            <p:cNvSpPr/>
            <p:nvPr/>
          </p:nvSpPr>
          <p:spPr>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7" name="Freihandform: Form 86">
              <a:extLst>
                <a:ext uri="{FF2B5EF4-FFF2-40B4-BE49-F238E27FC236}">
                  <a16:creationId xmlns:a16="http://schemas.microsoft.com/office/drawing/2014/main" id="{493B0BF7-CED9-4EB8-AAE6-8174E4B0C414}"/>
                </a:ext>
              </a:extLst>
            </p:cNvPr>
            <p:cNvSpPr/>
            <p:nvPr/>
          </p:nvSpPr>
          <p:spPr>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8" name="Freihandform: Form 87">
              <a:extLst>
                <a:ext uri="{FF2B5EF4-FFF2-40B4-BE49-F238E27FC236}">
                  <a16:creationId xmlns:a16="http://schemas.microsoft.com/office/drawing/2014/main" id="{9452B7FC-6086-4E99-A922-A1B1475A1A97}"/>
                </a:ext>
              </a:extLst>
            </p:cNvPr>
            <p:cNvSpPr/>
            <p:nvPr/>
          </p:nvSpPr>
          <p:spPr>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grpSp>
      <p:sp>
        <p:nvSpPr>
          <p:cNvPr id="90" name="Textplatzhalter 2">
            <a:extLst>
              <a:ext uri="{FF2B5EF4-FFF2-40B4-BE49-F238E27FC236}">
                <a16:creationId xmlns:a16="http://schemas.microsoft.com/office/drawing/2014/main" id="{BE67BE01-1716-44D2-9DE4-C9D6BAADD4CE}"/>
              </a:ext>
            </a:extLst>
          </p:cNvPr>
          <p:cNvSpPr>
            <a:spLocks noGrp="1"/>
          </p:cNvSpPr>
          <p:nvPr>
            <p:ph type="body" sz="quarter" idx="17"/>
          </p:nvPr>
        </p:nvSpPr>
        <p:spPr>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68982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Diagramm">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157DC992-B6FC-463C-ABD7-140DA3C68F6A}"/>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485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3" name="Diagrammplatzhalter 2">
            <a:extLst>
              <a:ext uri="{FF2B5EF4-FFF2-40B4-BE49-F238E27FC236}">
                <a16:creationId xmlns:a16="http://schemas.microsoft.com/office/drawing/2014/main" id="{C8C6FEC3-173A-4AD7-A32E-C92E45208E55}"/>
              </a:ext>
            </a:extLst>
          </p:cNvPr>
          <p:cNvSpPr>
            <a:spLocks noGrp="1"/>
          </p:cNvSpPr>
          <p:nvPr>
            <p:ph type="chart" sz="quarter" idx="17"/>
          </p:nvPr>
        </p:nvSpPr>
        <p:spPr>
          <a:xfrm>
            <a:off x="4332288" y="225424"/>
            <a:ext cx="7627937" cy="6392101"/>
          </a:xfrm>
          <a:prstGeom prst="rect">
            <a:avLst/>
          </a:prstGeom>
        </p:spPr>
        <p:txBody>
          <a:bodyPr/>
          <a:lstStyle>
            <a:lvl1pPr marL="0" indent="0" algn="ctr">
              <a:buNone/>
              <a:defRPr sz="2000"/>
            </a:lvl1pPr>
          </a:lstStyle>
          <a:p>
            <a:r>
              <a:rPr lang="de-DE"/>
              <a:t>Diagramm durch Klicken auf Symbol hinzufügen</a:t>
            </a:r>
          </a:p>
        </p:txBody>
      </p:sp>
      <p:sp>
        <p:nvSpPr>
          <p:cNvPr id="5" name="Textplatzhalter 4">
            <a:extLst>
              <a:ext uri="{FF2B5EF4-FFF2-40B4-BE49-F238E27FC236}">
                <a16:creationId xmlns:a16="http://schemas.microsoft.com/office/drawing/2014/main" id="{7A239890-B830-4641-8A2F-F9B0B8CD12DA}"/>
              </a:ext>
            </a:extLst>
          </p:cNvPr>
          <p:cNvSpPr>
            <a:spLocks noGrp="1"/>
          </p:cNvSpPr>
          <p:nvPr>
            <p:ph type="body" sz="quarter" idx="18" hasCustomPrompt="1"/>
          </p:nvPr>
        </p:nvSpPr>
        <p:spPr>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Ergänzende Daten / Quellen / Links </a:t>
            </a:r>
          </a:p>
        </p:txBody>
      </p:sp>
    </p:spTree>
    <p:extLst>
      <p:ext uri="{BB962C8B-B14F-4D97-AF65-F5344CB8AC3E}">
        <p14:creationId xmlns:p14="http://schemas.microsoft.com/office/powerpoint/2010/main" val="2312077752"/>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abelle">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157DC992-B6FC-463C-ABD7-140DA3C68F6A}"/>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172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5" name="Textplatzhalter 4">
            <a:extLst>
              <a:ext uri="{FF2B5EF4-FFF2-40B4-BE49-F238E27FC236}">
                <a16:creationId xmlns:a16="http://schemas.microsoft.com/office/drawing/2014/main" id="{7A239890-B830-4641-8A2F-F9B0B8CD12DA}"/>
              </a:ext>
            </a:extLst>
          </p:cNvPr>
          <p:cNvSpPr>
            <a:spLocks noGrp="1"/>
          </p:cNvSpPr>
          <p:nvPr>
            <p:ph type="body" sz="quarter" idx="18" hasCustomPrompt="1"/>
          </p:nvPr>
        </p:nvSpPr>
        <p:spPr>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Ergänzende Daten / Quellen / Links </a:t>
            </a:r>
          </a:p>
        </p:txBody>
      </p:sp>
      <p:sp>
        <p:nvSpPr>
          <p:cNvPr id="4" name="Tabellenplatzhalter 3">
            <a:extLst>
              <a:ext uri="{FF2B5EF4-FFF2-40B4-BE49-F238E27FC236}">
                <a16:creationId xmlns:a16="http://schemas.microsoft.com/office/drawing/2014/main" id="{2CD9EB80-E913-4A9F-B406-B1359FC0506A}"/>
              </a:ext>
            </a:extLst>
          </p:cNvPr>
          <p:cNvSpPr>
            <a:spLocks noGrp="1"/>
          </p:cNvSpPr>
          <p:nvPr>
            <p:ph type="tbl" sz="quarter" idx="19"/>
          </p:nvPr>
        </p:nvSpPr>
        <p:spPr>
          <a:xfrm>
            <a:off x="4332288" y="225425"/>
            <a:ext cx="7631112" cy="6392101"/>
          </a:xfrm>
          <a:prstGeom prst="roundRect">
            <a:avLst>
              <a:gd name="adj" fmla="val 3107"/>
            </a:avLst>
          </a:prstGeom>
        </p:spPr>
        <p:txBody>
          <a:bodyPr/>
          <a:lstStyle>
            <a:lvl1pPr marL="0" indent="0" algn="ctr">
              <a:buNone/>
              <a:defRPr sz="2000"/>
            </a:lvl1pPr>
          </a:lstStyle>
          <a:p>
            <a:r>
              <a:rPr lang="de-DE"/>
              <a:t>Tabelle durch Klicken auf Symbol hinzufügen</a:t>
            </a:r>
          </a:p>
        </p:txBody>
      </p:sp>
    </p:spTree>
    <p:extLst>
      <p:ext uri="{BB962C8B-B14F-4D97-AF65-F5344CB8AC3E}">
        <p14:creationId xmlns:p14="http://schemas.microsoft.com/office/powerpoint/2010/main" val="3875836790"/>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ild">
    <p:spTree>
      <p:nvGrpSpPr>
        <p:cNvPr id="1" name=""/>
        <p:cNvGrpSpPr/>
        <p:nvPr/>
      </p:nvGrpSpPr>
      <p:grpSpPr>
        <a:xfrm>
          <a:off x="0" y="0"/>
          <a:ext cx="0" cy="0"/>
          <a:chOff x="0" y="0"/>
          <a:chExt cx="0" cy="0"/>
        </a:xfrm>
      </p:grpSpPr>
      <p:sp>
        <p:nvSpPr>
          <p:cNvPr id="90" name="!! R2">
            <a:extLst>
              <a:ext uri="{FF2B5EF4-FFF2-40B4-BE49-F238E27FC236}">
                <a16:creationId xmlns:a16="http://schemas.microsoft.com/office/drawing/2014/main" id="{E280E424-F977-4F20-88A2-6A331319C122}"/>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1383" y="4485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hq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89" name="Bildplatzhalter 25">
            <a:extLst>
              <a:ext uri="{FF2B5EF4-FFF2-40B4-BE49-F238E27FC236}">
                <a16:creationId xmlns:a16="http://schemas.microsoft.com/office/drawing/2014/main" id="{1D9485B2-271D-4F1B-98A1-5503EAA62C61}"/>
              </a:ext>
            </a:extLst>
          </p:cNvPr>
          <p:cNvSpPr>
            <a:spLocks noGrp="1"/>
          </p:cNvSpPr>
          <p:nvPr>
            <p:ph type="pic" sz="quarter" idx="14"/>
          </p:nvPr>
        </p:nvSpPr>
        <p:spPr>
          <a:xfrm>
            <a:off x="4329875" y="225424"/>
            <a:ext cx="7629774" cy="6403975"/>
          </a:xfrm>
          <a:prstGeom prst="roundRect">
            <a:avLst>
              <a:gd name="adj" fmla="val 2777"/>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Tree>
    <p:extLst>
      <p:ext uri="{BB962C8B-B14F-4D97-AF65-F5344CB8AC3E}">
        <p14:creationId xmlns:p14="http://schemas.microsoft.com/office/powerpoint/2010/main" val="3147378671"/>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theme" Target="../theme/theme3.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827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49" r:id="rId4"/>
    <p:sldLayoutId id="2147483678" r:id="rId5"/>
    <p:sldLayoutId id="2147483679" r:id="rId6"/>
    <p:sldLayoutId id="2147483680" r:id="rId7"/>
    <p:sldLayoutId id="2147483687" r:id="rId8"/>
    <p:sldLayoutId id="2147483688" r:id="rId9"/>
    <p:sldLayoutId id="2147483677" r:id="rId10"/>
    <p:sldLayoutId id="2147483668" r:id="rId11"/>
    <p:sldLayoutId id="2147483664" r:id="rId12"/>
    <p:sldLayoutId id="2147483667" r:id="rId13"/>
    <p:sldLayoutId id="2147483669" r:id="rId14"/>
    <p:sldLayoutId id="2147483681" r:id="rId15"/>
    <p:sldLayoutId id="2147483682" r:id="rId16"/>
    <p:sldLayoutId id="2147483665" r:id="rId17"/>
    <p:sldLayoutId id="2147483670" r:id="rId18"/>
    <p:sldLayoutId id="2147483671" r:id="rId19"/>
    <p:sldLayoutId id="2147483690" r:id="rId20"/>
    <p:sldLayoutId id="2147483689" r:id="rId21"/>
    <p:sldLayoutId id="2147483672" r:id="rId22"/>
    <p:sldLayoutId id="2147483684" r:id="rId23"/>
    <p:sldLayoutId id="2147483685" r:id="rId24"/>
    <p:sldLayoutId id="2147483686" r:id="rId25"/>
    <p:sldLayoutId id="2147483650" r:id="rId26"/>
    <p:sldLayoutId id="2147483722" r:id="rId2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1323446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1" r:id="rId29"/>
  </p:sldLayoutIdLst>
  <p:hf hd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oolsToo_Slide" descr="ToolsToo_Slide"/>
          <p:cNvSpPr/>
          <p:nvPr userDrawn="1"/>
        </p:nvSpPr>
        <p:spPr bwMode="auto">
          <a:xfrm>
            <a:off x="0" y="0"/>
            <a:ext cx="12192000" cy="6858000"/>
          </a:xfrm>
          <a:prstGeom prst="rect">
            <a:avLst/>
          </a:prstGeom>
          <a:noFill/>
          <a:ln w="12700" cap="flat" cmpd="sng" algn="ctr">
            <a:noFill/>
            <a:prstDash val="solid"/>
            <a:miter lim="800000"/>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spTree>
    <p:extLst>
      <p:ext uri="{BB962C8B-B14F-4D97-AF65-F5344CB8AC3E}">
        <p14:creationId xmlns:p14="http://schemas.microsoft.com/office/powerpoint/2010/main" val="32175987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Lst>
  <p:hf hd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01262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Lst>
  <p:transition spd="slow">
    <p:push dir="u"/>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image" Target="../media/image21.jp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0.m4a"/><Relationship Id="rId7" Type="http://schemas.openxmlformats.org/officeDocument/2006/relationships/image" Target="../media/image2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notesSlide" Target="../notesSlides/notesSlide25.xml"/><Relationship Id="rId5" Type="http://schemas.openxmlformats.org/officeDocument/2006/relationships/slideLayout" Target="../slideLayouts/slideLayout10.xml"/><Relationship Id="rId4" Type="http://schemas.openxmlformats.org/officeDocument/2006/relationships/audio" Target="../media/media20.m4a"/></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microsoft.com/office/2007/relationships/media" Target="../media/media30.m4a"/><Relationship Id="rId7" Type="http://schemas.openxmlformats.org/officeDocument/2006/relationships/slideLayout" Target="../slideLayouts/slideLayout10.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audio" Target="../media/media31.m4a"/><Relationship Id="rId5" Type="http://schemas.microsoft.com/office/2007/relationships/media" Target="../media/media31.m4a"/><Relationship Id="rId10" Type="http://schemas.openxmlformats.org/officeDocument/2006/relationships/image" Target="../media/image15.png"/><Relationship Id="rId4" Type="http://schemas.openxmlformats.org/officeDocument/2006/relationships/audio" Target="../media/media30.m4a"/><Relationship Id="rId9"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8.jp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png"/><Relationship Id="rId5" Type="http://schemas.openxmlformats.org/officeDocument/2006/relationships/image" Target="../media/image19.jp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5"/>
          </p:nvPr>
        </p:nvSpPr>
        <p:spPr bwMode="auto">
          <a:xfrm>
            <a:off x="458126" y="393430"/>
            <a:ext cx="4989802" cy="443282"/>
          </a:xfrm>
        </p:spPr>
        <p:txBody>
          <a:bodyPr/>
          <a:lstStyle/>
          <a:p>
            <a:pPr>
              <a:defRPr/>
            </a:pPr>
            <a:r>
              <a:rPr lang="de-DE" sz="1600" b="1" dirty="0"/>
              <a:t> </a:t>
            </a:r>
          </a:p>
        </p:txBody>
      </p:sp>
      <p:sp>
        <p:nvSpPr>
          <p:cNvPr id="3" name="Textplatzhalter 2"/>
          <p:cNvSpPr>
            <a:spLocks noGrp="1"/>
          </p:cNvSpPr>
          <p:nvPr>
            <p:ph type="body" sz="quarter" idx="14"/>
          </p:nvPr>
        </p:nvSpPr>
        <p:spPr bwMode="auto">
          <a:xfrm>
            <a:off x="458126" y="1286225"/>
            <a:ext cx="5123510" cy="1968235"/>
          </a:xfrm>
        </p:spPr>
        <p:txBody>
          <a:bodyPr/>
          <a:lstStyle/>
          <a:p>
            <a:r>
              <a:rPr lang="de-DE" sz="2800" dirty="0">
                <a:ea typeface="+mj-lt"/>
                <a:cs typeface="+mj-lt"/>
              </a:rPr>
              <a:t>Grundlagen der Kommunikation</a:t>
            </a:r>
            <a:endParaRPr lang="de-DE" dirty="0">
              <a:ea typeface="+mj-lt"/>
              <a:cs typeface="+mj-lt"/>
            </a:endParaRPr>
          </a:p>
          <a:p>
            <a:endParaRPr lang="de-DE" sz="2800" dirty="0">
              <a:ea typeface="+mj-lt"/>
              <a:cs typeface="+mj-lt"/>
            </a:endParaRPr>
          </a:p>
          <a:p>
            <a:r>
              <a:rPr lang="de-DE" sz="2800" dirty="0" err="1">
                <a:ea typeface="+mj-lt"/>
                <a:cs typeface="+mj-lt"/>
              </a:rPr>
              <a:t>Präpartales</a:t>
            </a:r>
            <a:r>
              <a:rPr lang="de-DE" sz="2800" dirty="0">
                <a:ea typeface="+mj-lt"/>
                <a:cs typeface="+mj-lt"/>
              </a:rPr>
              <a:t> Aufklärungsgespräch</a:t>
            </a:r>
            <a:endParaRPr lang="de-DE" sz="2800" dirty="0"/>
          </a:p>
        </p:txBody>
      </p:sp>
      <p:sp>
        <p:nvSpPr>
          <p:cNvPr id="4" name="Textplatzhalter 3"/>
          <p:cNvSpPr>
            <a:spLocks noGrp="1"/>
          </p:cNvSpPr>
          <p:nvPr>
            <p:ph type="body" sz="quarter" idx="10"/>
          </p:nvPr>
        </p:nvSpPr>
        <p:spPr bwMode="auto"/>
        <p:txBody>
          <a:bodyPr/>
          <a:lstStyle/>
          <a:p>
            <a:pPr>
              <a:defRPr/>
            </a:pPr>
            <a:r>
              <a:rPr lang="de-DE" dirty="0"/>
              <a:t>MODUL 6</a:t>
            </a:r>
            <a:endParaRPr dirty="0"/>
          </a:p>
        </p:txBody>
      </p:sp>
      <p:pic>
        <p:nvPicPr>
          <p:cNvPr id="10" name="Bildplatzhalter 9"/>
          <p:cNvPicPr>
            <a:picLocks noGrp="1" noChangeAspect="1"/>
          </p:cNvPicPr>
          <p:nvPr>
            <p:ph type="pic" sz="quarter" idx="19"/>
          </p:nvPr>
        </p:nvPicPr>
        <p:blipFill>
          <a:blip r:embed="rId5"/>
          <a:srcRect l="147" r="147"/>
          <a:stretch/>
        </p:blipFill>
        <p:spPr bwMode="auto">
          <a:xfrm>
            <a:off x="8912225" y="6230938"/>
            <a:ext cx="1465263" cy="514350"/>
          </a:xfrm>
          <a:prstGeom prst="rect">
            <a:avLst/>
          </a:prstGeom>
        </p:spPr>
      </p:pic>
      <p:pic>
        <p:nvPicPr>
          <p:cNvPr id="11" name="Bildplatzhalter 10"/>
          <p:cNvPicPr>
            <a:picLocks noGrp="1" noChangeAspect="1"/>
          </p:cNvPicPr>
          <p:nvPr>
            <p:ph type="pic" sz="quarter" idx="20"/>
          </p:nvPr>
        </p:nvPicPr>
        <p:blipFill>
          <a:blip r:embed="rId6"/>
          <a:srcRect l="300" r="299"/>
          <a:stretch/>
        </p:blipFill>
        <p:spPr bwMode="auto">
          <a:prstGeom prst="rect">
            <a:avLst/>
          </a:prstGeom>
        </p:spPr>
      </p:pic>
      <p:pic>
        <p:nvPicPr>
          <p:cNvPr id="5" name="Aufgezeichneter Sound">
            <a:hlinkClick r:id="" action="ppaction://media"/>
            <a:extLst>
              <a:ext uri="{FF2B5EF4-FFF2-40B4-BE49-F238E27FC236}">
                <a16:creationId xmlns:a16="http://schemas.microsoft.com/office/drawing/2014/main" id="{0A5D0D16-7058-4FA6-F152-70749C924E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2000" y="21600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3992030-3A77-F747-81F7-7086F38AD7C3}"/>
              </a:ext>
            </a:extLst>
          </p:cNvPr>
          <p:cNvSpPr>
            <a:spLocks noGrp="1"/>
          </p:cNvSpPr>
          <p:nvPr>
            <p:ph type="body" sz="quarter" idx="12"/>
          </p:nvPr>
        </p:nvSpPr>
        <p:spPr/>
        <p:txBody>
          <a:bodyPr lIns="91440" tIns="45720" rIns="91440" bIns="45720" anchor="ctr"/>
          <a:lstStyle/>
          <a:p>
            <a:r>
              <a:rPr lang="de-DE">
                <a:latin typeface="Source Sans Pro SemiBold"/>
                <a:ea typeface="Source Sans Pro SemiBold"/>
              </a:rPr>
              <a:t>Grundlagen der Kommunikation</a:t>
            </a:r>
            <a:endParaRPr lang="en-US"/>
          </a:p>
        </p:txBody>
      </p:sp>
      <p:sp>
        <p:nvSpPr>
          <p:cNvPr id="3" name="Textplatzhalter 2">
            <a:extLst>
              <a:ext uri="{FF2B5EF4-FFF2-40B4-BE49-F238E27FC236}">
                <a16:creationId xmlns:a16="http://schemas.microsoft.com/office/drawing/2014/main" id="{21137F18-9C66-6548-B577-589261DF55D6}"/>
              </a:ext>
            </a:extLst>
          </p:cNvPr>
          <p:cNvSpPr>
            <a:spLocks noGrp="1"/>
          </p:cNvSpPr>
          <p:nvPr>
            <p:ph type="body" sz="quarter" idx="11"/>
          </p:nvPr>
        </p:nvSpPr>
        <p:spPr/>
        <p:txBody>
          <a:bodyPr/>
          <a:lstStyle/>
          <a:p>
            <a:r>
              <a:rPr lang="de-DE" dirty="0"/>
              <a:t>01</a:t>
            </a:r>
          </a:p>
        </p:txBody>
      </p:sp>
      <p:sp>
        <p:nvSpPr>
          <p:cNvPr id="4" name="Textplatzhalter 3">
            <a:extLst>
              <a:ext uri="{FF2B5EF4-FFF2-40B4-BE49-F238E27FC236}">
                <a16:creationId xmlns:a16="http://schemas.microsoft.com/office/drawing/2014/main" id="{94836A51-1C2D-994D-BD02-11BF95FEAF83}"/>
              </a:ext>
            </a:extLst>
          </p:cNvPr>
          <p:cNvSpPr>
            <a:spLocks noGrp="1"/>
          </p:cNvSpPr>
          <p:nvPr>
            <p:ph type="body" sz="quarter" idx="13"/>
          </p:nvPr>
        </p:nvSpPr>
        <p:spPr/>
        <p:txBody>
          <a:bodyPr lIns="91440" tIns="45720" rIns="91440" bIns="45720" anchor="t"/>
          <a:lstStyle/>
          <a:p>
            <a:r>
              <a:rPr lang="de-DE" dirty="0">
                <a:latin typeface="Source Sans Pro SemiBold"/>
                <a:ea typeface="Source Sans Pro SemiBold"/>
              </a:rPr>
              <a:t>Positive Wertschätzung</a:t>
            </a:r>
            <a:endParaRPr lang="de-DE" dirty="0">
              <a:ea typeface="Source Sans Pro SemiBold"/>
            </a:endParaRPr>
          </a:p>
        </p:txBody>
      </p:sp>
      <p:sp>
        <p:nvSpPr>
          <p:cNvPr id="5" name="Fußzeilenplatzhalter 4">
            <a:extLst>
              <a:ext uri="{FF2B5EF4-FFF2-40B4-BE49-F238E27FC236}">
                <a16:creationId xmlns:a16="http://schemas.microsoft.com/office/drawing/2014/main" id="{9E877D82-C7FC-CB4C-AB38-9E93F2EB173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B8E6D3F7-DE39-2748-95BB-5C463E1291BC}"/>
              </a:ext>
            </a:extLst>
          </p:cNvPr>
          <p:cNvSpPr>
            <a:spLocks noGrp="1"/>
          </p:cNvSpPr>
          <p:nvPr>
            <p:ph type="sldNum" idx="16"/>
          </p:nvPr>
        </p:nvSpPr>
        <p:spPr/>
        <p:txBody>
          <a:bodyPr/>
          <a:lstStyle/>
          <a:p>
            <a:fld id="{00000000-1234-1234-1234-123412341234}" type="slidenum">
              <a:rPr lang="en-US" smtClean="0"/>
              <a:pPr/>
              <a:t>10</a:t>
            </a:fld>
            <a:endParaRPr lang="en-US"/>
          </a:p>
        </p:txBody>
      </p:sp>
      <p:sp>
        <p:nvSpPr>
          <p:cNvPr id="7" name="Textplatzhalter 6">
            <a:extLst>
              <a:ext uri="{FF2B5EF4-FFF2-40B4-BE49-F238E27FC236}">
                <a16:creationId xmlns:a16="http://schemas.microsoft.com/office/drawing/2014/main" id="{35907E74-ED56-D14F-A161-2975EF888FC0}"/>
              </a:ext>
            </a:extLst>
          </p:cNvPr>
          <p:cNvSpPr>
            <a:spLocks noGrp="1"/>
          </p:cNvSpPr>
          <p:nvPr>
            <p:ph type="body" sz="quarter" idx="17"/>
          </p:nvPr>
        </p:nvSpPr>
        <p:spPr>
          <a:xfrm>
            <a:off x="4329874" y="225425"/>
            <a:ext cx="7633526" cy="6392101"/>
          </a:xfrm>
        </p:spPr>
        <p:txBody>
          <a:bodyPr lIns="91440" tIns="45720" rIns="91440" bIns="45720" anchor="ctr"/>
          <a:lstStyle/>
          <a:p>
            <a:pPr lvl="1" fontAlgn="base">
              <a:spcAft>
                <a:spcPts val="1000"/>
              </a:spcAft>
            </a:pPr>
            <a:r>
              <a:rPr lang="de-DE" sz="2400" b="0" i="0" u="none" strike="noStrike" dirty="0">
                <a:effectLst/>
              </a:rPr>
              <a:t>jeder Mensch ist einzigartig, erlebt die Welt auf unterschiedliche Weise und hat eine eigene Art damit umzugehen</a:t>
            </a:r>
          </a:p>
          <a:p>
            <a:pPr lvl="1" fontAlgn="base">
              <a:spcBef>
                <a:spcPts val="0"/>
              </a:spcBef>
              <a:spcAft>
                <a:spcPts val="1000"/>
              </a:spcAft>
            </a:pPr>
            <a:r>
              <a:rPr lang="de-DE" sz="2400" b="0" i="0" u="none" strike="noStrike" dirty="0">
                <a:effectLst/>
              </a:rPr>
              <a:t>Hinter jedem Verhalten steht immer eine positive Absicht</a:t>
            </a:r>
          </a:p>
          <a:p>
            <a:pPr lvl="1" fontAlgn="base">
              <a:spcBef>
                <a:spcPts val="0"/>
              </a:spcBef>
              <a:spcAft>
                <a:spcPts val="1000"/>
              </a:spcAft>
            </a:pPr>
            <a:r>
              <a:rPr lang="de-DE" sz="2400" b="0" i="0" u="none" strike="noStrike" dirty="0">
                <a:effectLst/>
              </a:rPr>
              <a:t>Es ist wichtig zwischen dem Menschen und seinem Verhalten zu unterscheiden</a:t>
            </a:r>
          </a:p>
          <a:p>
            <a:pPr marL="457200" lvl="1" indent="0">
              <a:lnSpc>
                <a:spcPct val="100000"/>
              </a:lnSpc>
              <a:spcBef>
                <a:spcPts val="1000"/>
              </a:spcBef>
              <a:buNone/>
            </a:pPr>
            <a:endParaRPr lang="de-DE" sz="2400" dirty="0">
              <a:ea typeface="+mn-lt"/>
              <a:cs typeface="+mn-lt"/>
            </a:endParaRPr>
          </a:p>
          <a:p>
            <a:pPr marL="457200" lvl="1" indent="0">
              <a:lnSpc>
                <a:spcPct val="100000"/>
              </a:lnSpc>
              <a:spcBef>
                <a:spcPts val="1000"/>
              </a:spcBef>
              <a:buNone/>
            </a:pPr>
            <a:r>
              <a:rPr lang="de-DE" sz="2400" b="1" dirty="0">
                <a:solidFill>
                  <a:srgbClr val="F3C45E"/>
                </a:solidFill>
                <a:latin typeface="Calibri" panose="020F0502020204030204" pitchFamily="34" charset="0"/>
                <a:ea typeface="Source Sans Pro Light"/>
                <a:cs typeface="Calibri" panose="020F0502020204030204" pitchFamily="34" charset="0"/>
              </a:rPr>
              <a:t>→ </a:t>
            </a:r>
            <a:r>
              <a:rPr lang="de-DE" sz="2400" b="1" dirty="0">
                <a:ea typeface="Source Sans Pro Light"/>
              </a:rPr>
              <a:t>Gesprächsteilnehmende fühlen sich akzeptiert</a:t>
            </a:r>
          </a:p>
          <a:p>
            <a:pPr marL="457200" lvl="1" indent="0">
              <a:lnSpc>
                <a:spcPct val="100000"/>
              </a:lnSpc>
              <a:spcBef>
                <a:spcPts val="1000"/>
              </a:spcBef>
              <a:buNone/>
            </a:pPr>
            <a:r>
              <a:rPr lang="de-DE" sz="2400" b="1" dirty="0">
                <a:solidFill>
                  <a:srgbClr val="F3C45E"/>
                </a:solidFill>
                <a:latin typeface="Calibri" panose="020F0502020204030204" pitchFamily="34" charset="0"/>
                <a:ea typeface="Source Sans Pro Light"/>
                <a:cs typeface="Calibri" panose="020F0502020204030204" pitchFamily="34" charset="0"/>
              </a:rPr>
              <a:t>→ </a:t>
            </a:r>
            <a:r>
              <a:rPr lang="de-DE" sz="2400" b="1" dirty="0">
                <a:ea typeface="Source Sans Pro Light"/>
              </a:rPr>
              <a:t>Negative Gefühle wie Überforderung, Verteidigungs- </a:t>
            </a:r>
          </a:p>
          <a:p>
            <a:pPr marL="457200" lvl="1" indent="0">
              <a:lnSpc>
                <a:spcPct val="100000"/>
              </a:lnSpc>
              <a:spcBef>
                <a:spcPts val="0"/>
              </a:spcBef>
              <a:buNone/>
            </a:pPr>
            <a:r>
              <a:rPr lang="de-DE" sz="2400" b="1" dirty="0">
                <a:ea typeface="Source Sans Pro Light"/>
              </a:rPr>
              <a:t>      verhalten oder Selbstzweifel nehmen ab</a:t>
            </a:r>
          </a:p>
          <a:p>
            <a:pPr marL="457200" lvl="1" indent="0">
              <a:lnSpc>
                <a:spcPct val="100000"/>
              </a:lnSpc>
              <a:spcBef>
                <a:spcPts val="1000"/>
              </a:spcBef>
              <a:buNone/>
            </a:pPr>
            <a:r>
              <a:rPr lang="de-DE" sz="2400" b="1" dirty="0">
                <a:solidFill>
                  <a:srgbClr val="F3C45E"/>
                </a:solidFill>
                <a:latin typeface="Calibri" panose="020F0502020204030204" pitchFamily="34" charset="0"/>
                <a:ea typeface="Source Sans Pro Light"/>
                <a:cs typeface="Calibri" panose="020F0502020204030204" pitchFamily="34" charset="0"/>
              </a:rPr>
              <a:t>→ </a:t>
            </a:r>
            <a:r>
              <a:rPr lang="de-DE" sz="2400" b="1" dirty="0">
                <a:ea typeface="Source Sans Pro Light"/>
              </a:rPr>
              <a:t>Höhere Bereitschaft, Probleme eigenständig </a:t>
            </a:r>
          </a:p>
          <a:p>
            <a:pPr marL="457200" lvl="1" indent="0">
              <a:lnSpc>
                <a:spcPct val="100000"/>
              </a:lnSpc>
              <a:spcBef>
                <a:spcPts val="0"/>
              </a:spcBef>
              <a:buNone/>
            </a:pPr>
            <a:r>
              <a:rPr lang="de-DE" sz="2400" b="1" dirty="0">
                <a:ea typeface="Source Sans Pro Light"/>
              </a:rPr>
              <a:t>      anzugehen</a:t>
            </a:r>
            <a:endParaRPr lang="de-DE" sz="2400" b="1" u="sng" dirty="0">
              <a:ea typeface="Source Sans Pro Light"/>
            </a:endParaRPr>
          </a:p>
        </p:txBody>
      </p:sp>
      <p:pic>
        <p:nvPicPr>
          <p:cNvPr id="8" name="Aufgezeichneter Sound">
            <a:hlinkClick r:id="" action="ppaction://media"/>
            <a:extLst>
              <a:ext uri="{FF2B5EF4-FFF2-40B4-BE49-F238E27FC236}">
                <a16:creationId xmlns:a16="http://schemas.microsoft.com/office/drawing/2014/main" id="{165037ED-00D2-95A4-EF74-6A1FE91686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0000" y="180000"/>
            <a:ext cx="406400" cy="406400"/>
          </a:xfrm>
          <a:prstGeom prst="rect">
            <a:avLst/>
          </a:prstGeom>
        </p:spPr>
      </p:pic>
    </p:spTree>
    <p:extLst>
      <p:ext uri="{BB962C8B-B14F-4D97-AF65-F5344CB8AC3E}">
        <p14:creationId xmlns:p14="http://schemas.microsoft.com/office/powerpoint/2010/main" val="127765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3992030-3A77-F747-81F7-7086F38AD7C3}"/>
              </a:ext>
            </a:extLst>
          </p:cNvPr>
          <p:cNvSpPr>
            <a:spLocks noGrp="1"/>
          </p:cNvSpPr>
          <p:nvPr>
            <p:ph type="body" sz="quarter" idx="12"/>
          </p:nvPr>
        </p:nvSpPr>
        <p:spPr/>
        <p:txBody>
          <a:bodyPr lIns="91440" tIns="45720" rIns="91440" bIns="45720" anchor="ctr"/>
          <a:lstStyle/>
          <a:p>
            <a:r>
              <a:rPr lang="de-DE">
                <a:latin typeface="Source Sans Pro SemiBold"/>
                <a:ea typeface="Source Sans Pro SemiBold"/>
              </a:rPr>
              <a:t>Grundlagen der Kommunikation</a:t>
            </a:r>
            <a:endParaRPr lang="en-US"/>
          </a:p>
        </p:txBody>
      </p:sp>
      <p:sp>
        <p:nvSpPr>
          <p:cNvPr id="3" name="Textplatzhalter 2">
            <a:extLst>
              <a:ext uri="{FF2B5EF4-FFF2-40B4-BE49-F238E27FC236}">
                <a16:creationId xmlns:a16="http://schemas.microsoft.com/office/drawing/2014/main" id="{21137F18-9C66-6548-B577-589261DF55D6}"/>
              </a:ext>
            </a:extLst>
          </p:cNvPr>
          <p:cNvSpPr>
            <a:spLocks noGrp="1"/>
          </p:cNvSpPr>
          <p:nvPr>
            <p:ph type="body" sz="quarter" idx="11"/>
          </p:nvPr>
        </p:nvSpPr>
        <p:spPr/>
        <p:txBody>
          <a:bodyPr/>
          <a:lstStyle/>
          <a:p>
            <a:r>
              <a:rPr lang="de-DE" dirty="0"/>
              <a:t>01</a:t>
            </a:r>
          </a:p>
        </p:txBody>
      </p:sp>
      <p:sp>
        <p:nvSpPr>
          <p:cNvPr id="4" name="Textplatzhalter 3">
            <a:extLst>
              <a:ext uri="{FF2B5EF4-FFF2-40B4-BE49-F238E27FC236}">
                <a16:creationId xmlns:a16="http://schemas.microsoft.com/office/drawing/2014/main" id="{94836A51-1C2D-994D-BD02-11BF95FEAF83}"/>
              </a:ext>
            </a:extLst>
          </p:cNvPr>
          <p:cNvSpPr>
            <a:spLocks noGrp="1"/>
          </p:cNvSpPr>
          <p:nvPr>
            <p:ph type="body" sz="quarter" idx="13"/>
          </p:nvPr>
        </p:nvSpPr>
        <p:spPr/>
        <p:txBody>
          <a:bodyPr lIns="91440" tIns="45720" rIns="91440" bIns="45720" anchor="t"/>
          <a:lstStyle/>
          <a:p>
            <a:r>
              <a:rPr lang="de-DE">
                <a:latin typeface="Source Sans Pro SemiBold"/>
                <a:ea typeface="Source Sans Pro SemiBold"/>
              </a:rPr>
              <a:t>Aktives Zuhören/ Rapport</a:t>
            </a:r>
            <a:endParaRPr lang="en-US"/>
          </a:p>
        </p:txBody>
      </p:sp>
      <p:sp>
        <p:nvSpPr>
          <p:cNvPr id="5" name="Fußzeilenplatzhalter 4">
            <a:extLst>
              <a:ext uri="{FF2B5EF4-FFF2-40B4-BE49-F238E27FC236}">
                <a16:creationId xmlns:a16="http://schemas.microsoft.com/office/drawing/2014/main" id="{9E877D82-C7FC-CB4C-AB38-9E93F2EB173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B8E6D3F7-DE39-2748-95BB-5C463E1291BC}"/>
              </a:ext>
            </a:extLst>
          </p:cNvPr>
          <p:cNvSpPr>
            <a:spLocks noGrp="1"/>
          </p:cNvSpPr>
          <p:nvPr>
            <p:ph type="sldNum" idx="16"/>
          </p:nvPr>
        </p:nvSpPr>
        <p:spPr/>
        <p:txBody>
          <a:bodyPr/>
          <a:lstStyle/>
          <a:p>
            <a:fld id="{00000000-1234-1234-1234-123412341234}" type="slidenum">
              <a:rPr lang="en-US" smtClean="0"/>
              <a:pPr/>
              <a:t>11</a:t>
            </a:fld>
            <a:endParaRPr lang="en-US"/>
          </a:p>
        </p:txBody>
      </p:sp>
      <p:sp>
        <p:nvSpPr>
          <p:cNvPr id="7" name="Textplatzhalter 6">
            <a:extLst>
              <a:ext uri="{FF2B5EF4-FFF2-40B4-BE49-F238E27FC236}">
                <a16:creationId xmlns:a16="http://schemas.microsoft.com/office/drawing/2014/main" id="{35907E74-ED56-D14F-A161-2975EF888FC0}"/>
              </a:ext>
            </a:extLst>
          </p:cNvPr>
          <p:cNvSpPr>
            <a:spLocks noGrp="1"/>
          </p:cNvSpPr>
          <p:nvPr>
            <p:ph type="body" sz="quarter" idx="17"/>
          </p:nvPr>
        </p:nvSpPr>
        <p:spPr>
          <a:xfrm>
            <a:off x="4342936" y="215633"/>
            <a:ext cx="7633526" cy="6401893"/>
          </a:xfrm>
        </p:spPr>
        <p:txBody>
          <a:bodyPr lIns="91440" tIns="45720" rIns="91440" bIns="45720" anchor="ctr"/>
          <a:lstStyle/>
          <a:p>
            <a:pPr lvl="1" fontAlgn="base">
              <a:lnSpc>
                <a:spcPct val="100000"/>
              </a:lnSpc>
              <a:spcBef>
                <a:spcPts val="1000"/>
              </a:spcBef>
            </a:pPr>
            <a:r>
              <a:rPr lang="de-DE" sz="2400" dirty="0">
                <a:ea typeface="+mn-lt"/>
                <a:cs typeface="+mn-lt"/>
              </a:rPr>
              <a:t>Rapport beschreibt den unmittelbaren Kontakt in einem Beratungsgespräch</a:t>
            </a:r>
          </a:p>
          <a:p>
            <a:pPr marL="457200" lvl="1" indent="0" fontAlgn="base">
              <a:lnSpc>
                <a:spcPct val="100000"/>
              </a:lnSpc>
              <a:spcBef>
                <a:spcPts val="1000"/>
              </a:spcBef>
              <a:buNone/>
            </a:pPr>
            <a:endParaRPr lang="de-DE" sz="2400" dirty="0">
              <a:ea typeface="+mn-lt"/>
              <a:cs typeface="+mn-lt"/>
            </a:endParaRPr>
          </a:p>
          <a:p>
            <a:pPr marL="457200" lvl="1" indent="0">
              <a:lnSpc>
                <a:spcPct val="100000"/>
              </a:lnSpc>
              <a:spcBef>
                <a:spcPts val="1000"/>
              </a:spcBef>
              <a:buClr>
                <a:srgbClr val="FFC000"/>
              </a:buClr>
              <a:buNone/>
            </a:pPr>
            <a:r>
              <a:rPr lang="de-DE" sz="2400" b="1" dirty="0">
                <a:solidFill>
                  <a:schemeClr val="accent3"/>
                </a:solidFill>
                <a:latin typeface="Calibri" panose="020F0502020204030204" pitchFamily="34" charset="0"/>
                <a:ea typeface="Source Sans Pro Light"/>
                <a:cs typeface="Calibri" panose="020F0502020204030204" pitchFamily="34" charset="0"/>
              </a:rPr>
              <a:t>→</a:t>
            </a:r>
            <a:r>
              <a:rPr lang="de-DE" sz="2400" b="1" dirty="0">
                <a:latin typeface="Calibri" panose="020F0502020204030204" pitchFamily="34" charset="0"/>
                <a:ea typeface="Source Sans Pro Light"/>
                <a:cs typeface="Calibri" panose="020F0502020204030204" pitchFamily="34" charset="0"/>
              </a:rPr>
              <a:t> </a:t>
            </a:r>
            <a:r>
              <a:rPr lang="de-DE" sz="2400" b="1" dirty="0">
                <a:ea typeface="Source Sans Pro Light"/>
              </a:rPr>
              <a:t>vertrauensvolle Atmosphäre schaffen</a:t>
            </a:r>
            <a:endParaRPr lang="en-US" sz="2400" b="1" dirty="0">
              <a:ea typeface="Source Sans Pro Light"/>
            </a:endParaRPr>
          </a:p>
          <a:p>
            <a:pPr marL="457200" lvl="1" indent="0">
              <a:lnSpc>
                <a:spcPct val="100000"/>
              </a:lnSpc>
              <a:spcBef>
                <a:spcPts val="1000"/>
              </a:spcBef>
              <a:buNone/>
            </a:pPr>
            <a:r>
              <a:rPr lang="de-DE" sz="2400" b="1" dirty="0">
                <a:solidFill>
                  <a:schemeClr val="accent3"/>
                </a:solidFill>
                <a:latin typeface="Calibri" panose="020F0502020204030204" pitchFamily="34" charset="0"/>
                <a:ea typeface="Source Sans Pro Light"/>
                <a:cs typeface="Calibri" panose="020F0502020204030204" pitchFamily="34" charset="0"/>
              </a:rPr>
              <a:t>→</a:t>
            </a:r>
            <a:r>
              <a:rPr lang="de-DE" sz="2400" b="1" dirty="0">
                <a:latin typeface="Calibri" panose="020F0502020204030204" pitchFamily="34" charset="0"/>
                <a:ea typeface="Source Sans Pro Light"/>
                <a:cs typeface="Calibri" panose="020F0502020204030204" pitchFamily="34" charset="0"/>
              </a:rPr>
              <a:t> </a:t>
            </a:r>
            <a:r>
              <a:rPr lang="de-DE" sz="2400" b="1" dirty="0">
                <a:ea typeface="Source Sans Pro Light"/>
              </a:rPr>
              <a:t>Blickkontakt, gleiche Blickachse</a:t>
            </a:r>
            <a:endParaRPr lang="de-DE" sz="2400" b="1" dirty="0"/>
          </a:p>
          <a:p>
            <a:pPr marL="457200" lvl="1" indent="0">
              <a:lnSpc>
                <a:spcPct val="100000"/>
              </a:lnSpc>
              <a:spcBef>
                <a:spcPts val="1000"/>
              </a:spcBef>
              <a:buNone/>
            </a:pPr>
            <a:r>
              <a:rPr lang="de-DE" sz="2400" b="1" dirty="0">
                <a:solidFill>
                  <a:schemeClr val="accent3"/>
                </a:solidFill>
                <a:latin typeface="Calibri" panose="020F0502020204030204" pitchFamily="34" charset="0"/>
                <a:ea typeface="Source Sans Pro Light"/>
                <a:cs typeface="Calibri" panose="020F0502020204030204" pitchFamily="34" charset="0"/>
              </a:rPr>
              <a:t>→</a:t>
            </a:r>
            <a:r>
              <a:rPr lang="de-DE" sz="2400" b="1" dirty="0">
                <a:latin typeface="Calibri" panose="020F0502020204030204" pitchFamily="34" charset="0"/>
                <a:ea typeface="Source Sans Pro Light"/>
                <a:cs typeface="Calibri" panose="020F0502020204030204" pitchFamily="34" charset="0"/>
              </a:rPr>
              <a:t> </a:t>
            </a:r>
            <a:r>
              <a:rPr lang="de-DE" sz="2400" b="1" dirty="0">
                <a:ea typeface="Source Sans Pro Light"/>
              </a:rPr>
              <a:t>Stimme, Lautstärke und Sprechgeschwindigkeit </a:t>
            </a:r>
          </a:p>
          <a:p>
            <a:pPr marL="457200" lvl="1" indent="0">
              <a:lnSpc>
                <a:spcPct val="100000"/>
              </a:lnSpc>
              <a:spcBef>
                <a:spcPts val="0"/>
              </a:spcBef>
              <a:buNone/>
            </a:pPr>
            <a:r>
              <a:rPr lang="de-DE" sz="2400" b="1" dirty="0">
                <a:ea typeface="Source Sans Pro Light"/>
              </a:rPr>
              <a:t>      angenehm und verständlich</a:t>
            </a:r>
            <a:endParaRPr lang="de-DE" sz="2400" b="1" dirty="0"/>
          </a:p>
          <a:p>
            <a:pPr marL="457200" lvl="1" indent="0">
              <a:lnSpc>
                <a:spcPct val="100000"/>
              </a:lnSpc>
              <a:spcBef>
                <a:spcPts val="1000"/>
              </a:spcBef>
              <a:buNone/>
            </a:pPr>
            <a:r>
              <a:rPr lang="de-DE" sz="2400" b="1" dirty="0">
                <a:solidFill>
                  <a:schemeClr val="accent3"/>
                </a:solidFill>
                <a:latin typeface="Calibri" panose="020F0502020204030204" pitchFamily="34" charset="0"/>
                <a:ea typeface="Source Sans Pro Light"/>
                <a:cs typeface="Calibri" panose="020F0502020204030204" pitchFamily="34" charset="0"/>
              </a:rPr>
              <a:t>→</a:t>
            </a:r>
            <a:r>
              <a:rPr lang="de-DE" sz="2400" b="1" dirty="0">
                <a:latin typeface="Calibri" panose="020F0502020204030204" pitchFamily="34" charset="0"/>
                <a:ea typeface="Source Sans Pro Light"/>
                <a:cs typeface="Calibri" panose="020F0502020204030204" pitchFamily="34" charset="0"/>
              </a:rPr>
              <a:t> </a:t>
            </a:r>
            <a:r>
              <a:rPr lang="de-DE" sz="2400" b="1" dirty="0">
                <a:ea typeface="Source Sans Pro Light"/>
              </a:rPr>
              <a:t>durch wiederholtes Nicken und hörbare </a:t>
            </a:r>
          </a:p>
          <a:p>
            <a:pPr marL="457200" lvl="1" indent="0">
              <a:lnSpc>
                <a:spcPct val="100000"/>
              </a:lnSpc>
              <a:spcBef>
                <a:spcPts val="0"/>
              </a:spcBef>
              <a:buNone/>
            </a:pPr>
            <a:r>
              <a:rPr lang="de-DE" sz="2400" b="1" dirty="0">
                <a:ea typeface="Source Sans Pro Light"/>
              </a:rPr>
              <a:t>      Bestätigungen wie "hm </a:t>
            </a:r>
            <a:r>
              <a:rPr lang="de-DE" sz="2400" b="1" dirty="0" err="1">
                <a:ea typeface="Source Sans Pro Light"/>
              </a:rPr>
              <a:t>hm</a:t>
            </a:r>
            <a:r>
              <a:rPr lang="de-DE" sz="2400" b="1" dirty="0">
                <a:ea typeface="Source Sans Pro Light"/>
              </a:rPr>
              <a:t>" ermutigen, </a:t>
            </a:r>
          </a:p>
          <a:p>
            <a:pPr marL="457200" lvl="1" indent="0">
              <a:lnSpc>
                <a:spcPct val="100000"/>
              </a:lnSpc>
              <a:spcBef>
                <a:spcPts val="0"/>
              </a:spcBef>
              <a:buNone/>
            </a:pPr>
            <a:r>
              <a:rPr lang="de-DE" sz="2400" b="1" dirty="0">
                <a:ea typeface="Source Sans Pro Light"/>
              </a:rPr>
              <a:t>      weiterzusprechen</a:t>
            </a:r>
            <a:endParaRPr lang="de-DE" sz="2400" b="1" dirty="0"/>
          </a:p>
          <a:p>
            <a:pPr marL="457200" lvl="1" indent="0">
              <a:lnSpc>
                <a:spcPct val="100000"/>
              </a:lnSpc>
              <a:spcBef>
                <a:spcPts val="1000"/>
              </a:spcBef>
              <a:buNone/>
            </a:pPr>
            <a:r>
              <a:rPr lang="de-DE" sz="2400" b="1" dirty="0">
                <a:solidFill>
                  <a:schemeClr val="accent3"/>
                </a:solidFill>
                <a:latin typeface="Calibri" panose="020F0502020204030204" pitchFamily="34" charset="0"/>
                <a:ea typeface="Source Sans Pro Light"/>
                <a:cs typeface="Calibri" panose="020F0502020204030204" pitchFamily="34" charset="0"/>
              </a:rPr>
              <a:t>→ </a:t>
            </a:r>
            <a:r>
              <a:rPr lang="de-DE" sz="2400" b="1" dirty="0">
                <a:ea typeface="Source Sans Pro Light"/>
              </a:rPr>
              <a:t>Paraphrasieren: verbale Spiegeltechnik, gehörter </a:t>
            </a:r>
          </a:p>
          <a:p>
            <a:pPr marL="457200" lvl="1" indent="0">
              <a:lnSpc>
                <a:spcPct val="100000"/>
              </a:lnSpc>
              <a:spcBef>
                <a:spcPts val="0"/>
              </a:spcBef>
              <a:buNone/>
            </a:pPr>
            <a:r>
              <a:rPr lang="de-DE" sz="2400" b="1" dirty="0">
                <a:ea typeface="Source Sans Pro Light"/>
              </a:rPr>
              <a:t>      Inhalt</a:t>
            </a:r>
            <a:r>
              <a:rPr lang="de-DE" sz="2400" b="1" dirty="0"/>
              <a:t> </a:t>
            </a:r>
            <a:r>
              <a:rPr lang="de-DE" sz="2400" b="1" dirty="0">
                <a:ea typeface="Source Sans Pro Light"/>
              </a:rPr>
              <a:t>mit eigenen Worten zusammenfassen,    </a:t>
            </a:r>
          </a:p>
          <a:p>
            <a:pPr marL="457200" lvl="1" indent="0">
              <a:lnSpc>
                <a:spcPct val="100000"/>
              </a:lnSpc>
              <a:spcBef>
                <a:spcPts val="0"/>
              </a:spcBef>
              <a:buNone/>
            </a:pPr>
            <a:r>
              <a:rPr lang="de-DE" sz="2400" b="1" dirty="0">
                <a:ea typeface="Source Sans Pro Light"/>
              </a:rPr>
              <a:t>      wahrgenommene Gefühle verbalisieren</a:t>
            </a:r>
          </a:p>
        </p:txBody>
      </p:sp>
      <p:pic>
        <p:nvPicPr>
          <p:cNvPr id="8" name="Aufgezeichneter Sound">
            <a:hlinkClick r:id="" action="ppaction://media"/>
            <a:extLst>
              <a:ext uri="{FF2B5EF4-FFF2-40B4-BE49-F238E27FC236}">
                <a16:creationId xmlns:a16="http://schemas.microsoft.com/office/drawing/2014/main" id="{0D2B4DD6-6924-7B60-6B64-AC65206422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0000" y="180000"/>
            <a:ext cx="406400" cy="406400"/>
          </a:xfrm>
          <a:prstGeom prst="rect">
            <a:avLst/>
          </a:prstGeom>
        </p:spPr>
      </p:pic>
    </p:spTree>
    <p:extLst>
      <p:ext uri="{BB962C8B-B14F-4D97-AF65-F5344CB8AC3E}">
        <p14:creationId xmlns:p14="http://schemas.microsoft.com/office/powerpoint/2010/main" val="21016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3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3992030-3A77-F747-81F7-7086F38AD7C3}"/>
              </a:ext>
            </a:extLst>
          </p:cNvPr>
          <p:cNvSpPr>
            <a:spLocks noGrp="1"/>
          </p:cNvSpPr>
          <p:nvPr>
            <p:ph type="body" sz="quarter" idx="12"/>
          </p:nvPr>
        </p:nvSpPr>
        <p:spPr/>
        <p:txBody>
          <a:bodyPr lIns="91440" tIns="45720" rIns="91440" bIns="45720" anchor="ctr"/>
          <a:lstStyle/>
          <a:p>
            <a:r>
              <a:rPr lang="de-DE">
                <a:latin typeface="Source Sans Pro SemiBold"/>
                <a:ea typeface="Source Sans Pro SemiBold"/>
              </a:rPr>
              <a:t>Grundlagen der Kommunikation</a:t>
            </a:r>
            <a:endParaRPr lang="en-US"/>
          </a:p>
        </p:txBody>
      </p:sp>
      <p:sp>
        <p:nvSpPr>
          <p:cNvPr id="3" name="Textplatzhalter 2">
            <a:extLst>
              <a:ext uri="{FF2B5EF4-FFF2-40B4-BE49-F238E27FC236}">
                <a16:creationId xmlns:a16="http://schemas.microsoft.com/office/drawing/2014/main" id="{21137F18-9C66-6548-B577-589261DF55D6}"/>
              </a:ext>
            </a:extLst>
          </p:cNvPr>
          <p:cNvSpPr>
            <a:spLocks noGrp="1"/>
          </p:cNvSpPr>
          <p:nvPr>
            <p:ph type="body" sz="quarter" idx="11"/>
          </p:nvPr>
        </p:nvSpPr>
        <p:spPr/>
        <p:txBody>
          <a:bodyPr/>
          <a:lstStyle/>
          <a:p>
            <a:r>
              <a:rPr lang="de-DE" dirty="0"/>
              <a:t>01</a:t>
            </a:r>
          </a:p>
        </p:txBody>
      </p:sp>
      <p:sp>
        <p:nvSpPr>
          <p:cNvPr id="4" name="Textplatzhalter 3">
            <a:extLst>
              <a:ext uri="{FF2B5EF4-FFF2-40B4-BE49-F238E27FC236}">
                <a16:creationId xmlns:a16="http://schemas.microsoft.com/office/drawing/2014/main" id="{94836A51-1C2D-994D-BD02-11BF95FEAF83}"/>
              </a:ext>
            </a:extLst>
          </p:cNvPr>
          <p:cNvSpPr>
            <a:spLocks noGrp="1"/>
          </p:cNvSpPr>
          <p:nvPr>
            <p:ph type="body" sz="quarter" idx="13"/>
          </p:nvPr>
        </p:nvSpPr>
        <p:spPr/>
        <p:txBody>
          <a:bodyPr lIns="91440" tIns="45720" rIns="91440" bIns="45720" anchor="t"/>
          <a:lstStyle/>
          <a:p>
            <a:r>
              <a:rPr lang="de-DE">
                <a:latin typeface="Source Sans Pro SemiBold"/>
                <a:ea typeface="Source Sans Pro SemiBold"/>
              </a:rPr>
              <a:t>Echtheit und Kongruenz</a:t>
            </a:r>
            <a:endParaRPr lang="en-US"/>
          </a:p>
        </p:txBody>
      </p:sp>
      <p:sp>
        <p:nvSpPr>
          <p:cNvPr id="5" name="Fußzeilenplatzhalter 4">
            <a:extLst>
              <a:ext uri="{FF2B5EF4-FFF2-40B4-BE49-F238E27FC236}">
                <a16:creationId xmlns:a16="http://schemas.microsoft.com/office/drawing/2014/main" id="{9E877D82-C7FC-CB4C-AB38-9E93F2EB173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B8E6D3F7-DE39-2748-95BB-5C463E1291BC}"/>
              </a:ext>
            </a:extLst>
          </p:cNvPr>
          <p:cNvSpPr>
            <a:spLocks noGrp="1"/>
          </p:cNvSpPr>
          <p:nvPr>
            <p:ph type="sldNum" idx="16"/>
          </p:nvPr>
        </p:nvSpPr>
        <p:spPr/>
        <p:txBody>
          <a:bodyPr/>
          <a:lstStyle/>
          <a:p>
            <a:fld id="{00000000-1234-1234-1234-123412341234}" type="slidenum">
              <a:rPr lang="en-US" smtClean="0"/>
              <a:pPr/>
              <a:t>12</a:t>
            </a:fld>
            <a:endParaRPr lang="en-US"/>
          </a:p>
        </p:txBody>
      </p:sp>
      <p:sp>
        <p:nvSpPr>
          <p:cNvPr id="7" name="Textplatzhalter 6">
            <a:extLst>
              <a:ext uri="{FF2B5EF4-FFF2-40B4-BE49-F238E27FC236}">
                <a16:creationId xmlns:a16="http://schemas.microsoft.com/office/drawing/2014/main" id="{35907E74-ED56-D14F-A161-2975EF888FC0}"/>
              </a:ext>
            </a:extLst>
          </p:cNvPr>
          <p:cNvSpPr>
            <a:spLocks noGrp="1"/>
          </p:cNvSpPr>
          <p:nvPr>
            <p:ph type="body" sz="quarter" idx="17"/>
          </p:nvPr>
        </p:nvSpPr>
        <p:spPr>
          <a:xfrm>
            <a:off x="4507720" y="294010"/>
            <a:ext cx="7633526" cy="6323516"/>
          </a:xfrm>
        </p:spPr>
        <p:txBody>
          <a:bodyPr lIns="91440" tIns="45720" rIns="91440" bIns="45720" anchor="ctr"/>
          <a:lstStyle/>
          <a:p>
            <a:pPr marL="457200" lvl="1" indent="0" fontAlgn="base">
              <a:lnSpc>
                <a:spcPct val="100000"/>
              </a:lnSpc>
              <a:spcBef>
                <a:spcPts val="1000"/>
              </a:spcBef>
              <a:buNone/>
            </a:pPr>
            <a:r>
              <a:rPr lang="de-DE" sz="2400" b="1" dirty="0">
                <a:solidFill>
                  <a:schemeClr val="accent3"/>
                </a:solidFill>
                <a:latin typeface="Calibri" panose="020F0502020204030204" pitchFamily="34" charset="0"/>
                <a:ea typeface="Source Sans Pro Light"/>
                <a:cs typeface="Calibri" panose="020F0502020204030204" pitchFamily="34" charset="0"/>
              </a:rPr>
              <a:t>→</a:t>
            </a:r>
            <a:r>
              <a:rPr lang="de-DE" sz="2400" dirty="0">
                <a:latin typeface="Calibri" panose="020F0502020204030204" pitchFamily="34" charset="0"/>
                <a:ea typeface="Source Sans Pro Light"/>
                <a:cs typeface="Calibri" panose="020F0502020204030204" pitchFamily="34" charset="0"/>
              </a:rPr>
              <a:t> </a:t>
            </a:r>
            <a:r>
              <a:rPr lang="de-DE" sz="2400" b="1" dirty="0">
                <a:ea typeface="Source Sans Pro Light"/>
              </a:rPr>
              <a:t>Körpersprache, Ton und Inhalt des Gesagten müssen</a:t>
            </a:r>
            <a:r>
              <a:rPr lang="en-US" sz="2400" b="1" dirty="0">
                <a:ea typeface="Source Sans Pro Light"/>
              </a:rPr>
              <a:t> </a:t>
            </a:r>
          </a:p>
          <a:p>
            <a:pPr marL="457200" lvl="1" indent="0" fontAlgn="base">
              <a:lnSpc>
                <a:spcPct val="100000"/>
              </a:lnSpc>
              <a:spcBef>
                <a:spcPts val="0"/>
              </a:spcBef>
              <a:buNone/>
            </a:pPr>
            <a:r>
              <a:rPr lang="en-US" sz="2400" b="1" dirty="0">
                <a:ea typeface="Source Sans Pro Light"/>
              </a:rPr>
              <a:t>      </a:t>
            </a:r>
            <a:r>
              <a:rPr lang="de-DE" sz="2400" b="1" dirty="0">
                <a:ea typeface="Source Sans Pro Light"/>
              </a:rPr>
              <a:t>übereinstimmen</a:t>
            </a:r>
            <a:endParaRPr lang="en-US" sz="2400" b="1" dirty="0">
              <a:ea typeface="Source Sans Pro Light"/>
            </a:endParaRPr>
          </a:p>
          <a:p>
            <a:pPr lvl="1" fontAlgn="base">
              <a:lnSpc>
                <a:spcPct val="100000"/>
              </a:lnSpc>
              <a:spcBef>
                <a:spcPts val="1000"/>
              </a:spcBef>
            </a:pPr>
            <a:endParaRPr lang="de-DE" sz="2400" dirty="0">
              <a:ea typeface="+mn-lt"/>
              <a:cs typeface="+mn-lt"/>
            </a:endParaRPr>
          </a:p>
          <a:p>
            <a:pPr lvl="1" fontAlgn="base">
              <a:lnSpc>
                <a:spcPct val="100000"/>
              </a:lnSpc>
              <a:spcBef>
                <a:spcPts val="1000"/>
              </a:spcBef>
            </a:pPr>
            <a:r>
              <a:rPr lang="de-DE" sz="2400" dirty="0">
                <a:ea typeface="+mn-lt"/>
                <a:cs typeface="+mn-lt"/>
              </a:rPr>
              <a:t>Vor allem bei emotionalen Themen kann so die inhaltliche Botschaft überbracht werden</a:t>
            </a:r>
            <a:endParaRPr lang="en-US" sz="2400" dirty="0">
              <a:ea typeface="Source Sans Pro Light"/>
            </a:endParaRPr>
          </a:p>
        </p:txBody>
      </p:sp>
      <p:pic>
        <p:nvPicPr>
          <p:cNvPr id="8" name="Aufgezeichneter Sound">
            <a:hlinkClick r:id="" action="ppaction://media"/>
            <a:extLst>
              <a:ext uri="{FF2B5EF4-FFF2-40B4-BE49-F238E27FC236}">
                <a16:creationId xmlns:a16="http://schemas.microsoft.com/office/drawing/2014/main" id="{59227E21-6D99-E6EF-91E9-43845202EF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80000" y="900000"/>
            <a:ext cx="406400" cy="406400"/>
          </a:xfrm>
          <a:prstGeom prst="rect">
            <a:avLst/>
          </a:prstGeom>
        </p:spPr>
      </p:pic>
    </p:spTree>
    <p:extLst>
      <p:ext uri="{BB962C8B-B14F-4D97-AF65-F5344CB8AC3E}">
        <p14:creationId xmlns:p14="http://schemas.microsoft.com/office/powerpoint/2010/main" val="236057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9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3992030-3A77-F747-81F7-7086F38AD7C3}"/>
              </a:ext>
            </a:extLst>
          </p:cNvPr>
          <p:cNvSpPr>
            <a:spLocks noGrp="1"/>
          </p:cNvSpPr>
          <p:nvPr>
            <p:ph type="body" sz="quarter" idx="12"/>
          </p:nvPr>
        </p:nvSpPr>
        <p:spPr/>
        <p:txBody>
          <a:bodyPr lIns="91440" tIns="45720" rIns="91440" bIns="45720" anchor="ctr"/>
          <a:lstStyle/>
          <a:p>
            <a:r>
              <a:rPr lang="de-DE">
                <a:latin typeface="Source Sans Pro SemiBold"/>
                <a:ea typeface="Source Sans Pro SemiBold"/>
              </a:rPr>
              <a:t>Grundlagen der Kommunikation</a:t>
            </a:r>
            <a:endParaRPr lang="en-US"/>
          </a:p>
        </p:txBody>
      </p:sp>
      <p:sp>
        <p:nvSpPr>
          <p:cNvPr id="3" name="Textplatzhalter 2">
            <a:extLst>
              <a:ext uri="{FF2B5EF4-FFF2-40B4-BE49-F238E27FC236}">
                <a16:creationId xmlns:a16="http://schemas.microsoft.com/office/drawing/2014/main" id="{21137F18-9C66-6548-B577-589261DF55D6}"/>
              </a:ext>
            </a:extLst>
          </p:cNvPr>
          <p:cNvSpPr>
            <a:spLocks noGrp="1"/>
          </p:cNvSpPr>
          <p:nvPr>
            <p:ph type="body" sz="quarter" idx="11"/>
          </p:nvPr>
        </p:nvSpPr>
        <p:spPr/>
        <p:txBody>
          <a:bodyPr/>
          <a:lstStyle/>
          <a:p>
            <a:r>
              <a:rPr lang="de-DE" dirty="0"/>
              <a:t>01</a:t>
            </a:r>
          </a:p>
        </p:txBody>
      </p:sp>
      <p:sp>
        <p:nvSpPr>
          <p:cNvPr id="4" name="Textplatzhalter 3">
            <a:extLst>
              <a:ext uri="{FF2B5EF4-FFF2-40B4-BE49-F238E27FC236}">
                <a16:creationId xmlns:a16="http://schemas.microsoft.com/office/drawing/2014/main" id="{94836A51-1C2D-994D-BD02-11BF95FEAF83}"/>
              </a:ext>
            </a:extLst>
          </p:cNvPr>
          <p:cNvSpPr>
            <a:spLocks noGrp="1"/>
          </p:cNvSpPr>
          <p:nvPr>
            <p:ph type="body" sz="quarter" idx="13"/>
          </p:nvPr>
        </p:nvSpPr>
        <p:spPr/>
        <p:txBody>
          <a:bodyPr lIns="91440" tIns="45720" rIns="91440" bIns="45720" anchor="t"/>
          <a:lstStyle/>
          <a:p>
            <a:r>
              <a:rPr lang="de-DE" dirty="0">
                <a:latin typeface="Source Sans Pro SemiBold"/>
                <a:ea typeface="Source Sans Pro SemiBold"/>
              </a:rPr>
              <a:t>Du-Ich-Aussagen</a:t>
            </a:r>
            <a:endParaRPr lang="en-US" dirty="0"/>
          </a:p>
        </p:txBody>
      </p:sp>
      <p:sp>
        <p:nvSpPr>
          <p:cNvPr id="5" name="Fußzeilenplatzhalter 4">
            <a:extLst>
              <a:ext uri="{FF2B5EF4-FFF2-40B4-BE49-F238E27FC236}">
                <a16:creationId xmlns:a16="http://schemas.microsoft.com/office/drawing/2014/main" id="{9E877D82-C7FC-CB4C-AB38-9E93F2EB173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B8E6D3F7-DE39-2748-95BB-5C463E1291BC}"/>
              </a:ext>
            </a:extLst>
          </p:cNvPr>
          <p:cNvSpPr>
            <a:spLocks noGrp="1"/>
          </p:cNvSpPr>
          <p:nvPr>
            <p:ph type="sldNum" idx="16"/>
          </p:nvPr>
        </p:nvSpPr>
        <p:spPr/>
        <p:txBody>
          <a:bodyPr/>
          <a:lstStyle/>
          <a:p>
            <a:fld id="{00000000-1234-1234-1234-123412341234}" type="slidenum">
              <a:rPr lang="en-US" smtClean="0"/>
              <a:pPr/>
              <a:t>13</a:t>
            </a:fld>
            <a:endParaRPr lang="en-US"/>
          </a:p>
        </p:txBody>
      </p:sp>
      <p:sp>
        <p:nvSpPr>
          <p:cNvPr id="7" name="Textplatzhalter 6">
            <a:extLst>
              <a:ext uri="{FF2B5EF4-FFF2-40B4-BE49-F238E27FC236}">
                <a16:creationId xmlns:a16="http://schemas.microsoft.com/office/drawing/2014/main" id="{35907E74-ED56-D14F-A161-2975EF888FC0}"/>
              </a:ext>
            </a:extLst>
          </p:cNvPr>
          <p:cNvSpPr>
            <a:spLocks noGrp="1"/>
          </p:cNvSpPr>
          <p:nvPr>
            <p:ph type="body" sz="quarter" idx="17"/>
          </p:nvPr>
        </p:nvSpPr>
        <p:spPr>
          <a:xfrm>
            <a:off x="4387384" y="294010"/>
            <a:ext cx="7633526" cy="6323516"/>
          </a:xfrm>
        </p:spPr>
        <p:txBody>
          <a:bodyPr lIns="91440" tIns="45720" rIns="91440" bIns="45720" anchor="ctr"/>
          <a:lstStyle/>
          <a:p>
            <a:pPr marL="457200" lvl="1" indent="0">
              <a:lnSpc>
                <a:spcPct val="100000"/>
              </a:lnSpc>
              <a:spcBef>
                <a:spcPts val="1000"/>
              </a:spcBef>
              <a:buNone/>
            </a:pPr>
            <a:r>
              <a:rPr lang="de-DE" sz="2400" b="1" dirty="0">
                <a:solidFill>
                  <a:srgbClr val="F3C45E"/>
                </a:solidFill>
                <a:latin typeface="Calibri" panose="020F0502020204030204" pitchFamily="34" charset="0"/>
                <a:ea typeface="Source Sans Pro Light"/>
                <a:cs typeface="Calibri" panose="020F0502020204030204" pitchFamily="34" charset="0"/>
              </a:rPr>
              <a:t>→ </a:t>
            </a:r>
            <a:r>
              <a:rPr lang="de-DE" sz="2400" b="1" dirty="0">
                <a:ea typeface="Source Sans Pro Light"/>
              </a:rPr>
              <a:t>keine Vorwürfe oder Beschuldigungen aussprechen</a:t>
            </a:r>
            <a:endParaRPr lang="en-US" sz="2400" b="1" dirty="0">
              <a:ea typeface="Source Sans Pro Light"/>
            </a:endParaRPr>
          </a:p>
          <a:p>
            <a:pPr marL="457200" lvl="1" indent="0">
              <a:lnSpc>
                <a:spcPct val="100000"/>
              </a:lnSpc>
              <a:spcBef>
                <a:spcPts val="1000"/>
              </a:spcBef>
              <a:buClr>
                <a:srgbClr val="FFC000"/>
              </a:buClr>
              <a:buNone/>
            </a:pPr>
            <a:r>
              <a:rPr lang="de-DE" sz="2400" b="1" dirty="0">
                <a:solidFill>
                  <a:srgbClr val="F3C45E"/>
                </a:solidFill>
                <a:latin typeface="Calibri" panose="020F0502020204030204" pitchFamily="34" charset="0"/>
                <a:ea typeface="Source Sans Pro Light"/>
                <a:cs typeface="Calibri" panose="020F0502020204030204" pitchFamily="34" charset="0"/>
              </a:rPr>
              <a:t>→</a:t>
            </a:r>
            <a:r>
              <a:rPr lang="de-DE" sz="2400" b="1" dirty="0">
                <a:latin typeface="Calibri" panose="020F0502020204030204" pitchFamily="34" charset="0"/>
                <a:ea typeface="Source Sans Pro Light"/>
                <a:cs typeface="Calibri" panose="020F0502020204030204" pitchFamily="34" charset="0"/>
              </a:rPr>
              <a:t> </a:t>
            </a:r>
            <a:r>
              <a:rPr lang="de-DE" sz="2400" b="1" dirty="0">
                <a:ea typeface="Source Sans Pro Light"/>
              </a:rPr>
              <a:t>Gegenüber mit Ich-Botschaften spiegeln</a:t>
            </a:r>
          </a:p>
          <a:p>
            <a:pPr marL="457200" lvl="1" indent="0">
              <a:lnSpc>
                <a:spcPct val="100000"/>
              </a:lnSpc>
              <a:spcBef>
                <a:spcPts val="1000"/>
              </a:spcBef>
              <a:buNone/>
            </a:pPr>
            <a:r>
              <a:rPr lang="de-DE" sz="2400" b="1" dirty="0">
                <a:solidFill>
                  <a:srgbClr val="F3C45E"/>
                </a:solidFill>
                <a:latin typeface="Calibri" panose="020F0502020204030204" pitchFamily="34" charset="0"/>
                <a:ea typeface="Source Sans Pro Light"/>
                <a:cs typeface="Calibri" panose="020F0502020204030204" pitchFamily="34" charset="0"/>
              </a:rPr>
              <a:t>→</a:t>
            </a:r>
            <a:r>
              <a:rPr lang="de-DE" sz="2400" b="1" dirty="0">
                <a:latin typeface="Calibri" panose="020F0502020204030204" pitchFamily="34" charset="0"/>
                <a:ea typeface="Source Sans Pro Light"/>
                <a:cs typeface="Calibri" panose="020F0502020204030204" pitchFamily="34" charset="0"/>
              </a:rPr>
              <a:t> </a:t>
            </a:r>
            <a:r>
              <a:rPr lang="de-DE" sz="2400" b="1" dirty="0">
                <a:ea typeface="Source Sans Pro Light"/>
              </a:rPr>
              <a:t>Ich-Aussagen wecken Achtung und Anerkennung und </a:t>
            </a:r>
          </a:p>
          <a:p>
            <a:pPr marL="457200" lvl="1" indent="0">
              <a:lnSpc>
                <a:spcPct val="100000"/>
              </a:lnSpc>
              <a:spcBef>
                <a:spcPts val="0"/>
              </a:spcBef>
              <a:buNone/>
            </a:pPr>
            <a:r>
              <a:rPr lang="de-DE" sz="2400" b="1" dirty="0">
                <a:ea typeface="Source Sans Pro Light"/>
              </a:rPr>
              <a:t>      die Bereitschaft zur Kooperation</a:t>
            </a:r>
            <a:endParaRPr lang="de-DE" sz="2400" b="1" dirty="0">
              <a:ea typeface="+mn-lt"/>
              <a:cs typeface="+mn-lt"/>
            </a:endParaRPr>
          </a:p>
          <a:p>
            <a:pPr marL="457200" lvl="1" indent="0" fontAlgn="base">
              <a:lnSpc>
                <a:spcPct val="100000"/>
              </a:lnSpc>
              <a:spcBef>
                <a:spcPts val="1000"/>
              </a:spcBef>
              <a:buNone/>
            </a:pPr>
            <a:endParaRPr lang="de-DE" sz="2400" b="1" dirty="0">
              <a:ea typeface="+mn-lt"/>
              <a:cs typeface="+mn-lt"/>
            </a:endParaRPr>
          </a:p>
          <a:p>
            <a:pPr marL="457200" lvl="1" indent="0" fontAlgn="base">
              <a:lnSpc>
                <a:spcPct val="100000"/>
              </a:lnSpc>
              <a:spcBef>
                <a:spcPts val="1000"/>
              </a:spcBef>
              <a:buNone/>
            </a:pPr>
            <a:r>
              <a:rPr lang="de-DE" sz="2400" b="1" dirty="0">
                <a:ea typeface="+mn-lt"/>
                <a:cs typeface="+mn-lt"/>
              </a:rPr>
              <a:t>Beispiele: </a:t>
            </a:r>
            <a:endParaRPr lang="en-US" sz="2400" dirty="0">
              <a:ea typeface="+mn-lt"/>
              <a:cs typeface="+mn-lt"/>
            </a:endParaRPr>
          </a:p>
          <a:p>
            <a:pPr lvl="1">
              <a:lnSpc>
                <a:spcPct val="100000"/>
              </a:lnSpc>
              <a:spcBef>
                <a:spcPts val="1000"/>
              </a:spcBef>
            </a:pPr>
            <a:r>
              <a:rPr lang="de-DE" sz="2400" b="1" dirty="0">
                <a:ea typeface="+mn-lt"/>
                <a:cs typeface="+mn-lt"/>
              </a:rPr>
              <a:t>Du-Aussage: </a:t>
            </a:r>
            <a:r>
              <a:rPr lang="de-DE" sz="2400" dirty="0">
                <a:ea typeface="+mn-lt"/>
                <a:cs typeface="+mn-lt"/>
              </a:rPr>
              <a:t>Sie pumpen zu selten ihre Muttermilch ab.</a:t>
            </a:r>
            <a:endParaRPr lang="en-US" sz="2400" dirty="0">
              <a:ea typeface="+mn-lt"/>
              <a:cs typeface="+mn-lt"/>
            </a:endParaRPr>
          </a:p>
          <a:p>
            <a:pPr lvl="1">
              <a:lnSpc>
                <a:spcPct val="100000"/>
              </a:lnSpc>
              <a:spcBef>
                <a:spcPts val="1000"/>
              </a:spcBef>
            </a:pPr>
            <a:r>
              <a:rPr lang="de-DE" sz="2400" b="1" dirty="0">
                <a:ea typeface="+mn-lt"/>
                <a:cs typeface="+mn-lt"/>
              </a:rPr>
              <a:t>Ich-Aussage:</a:t>
            </a:r>
            <a:r>
              <a:rPr lang="de-DE" sz="2400" dirty="0">
                <a:ea typeface="+mn-lt"/>
                <a:cs typeface="+mn-lt"/>
              </a:rPr>
              <a:t> Ich mache mir Gedanken über Ihr Abpumpmanagement und würde Sie gerne dabei unterstützen.</a:t>
            </a:r>
            <a:endParaRPr lang="en-US" sz="2400" dirty="0">
              <a:ea typeface="Source Sans Pro Light"/>
            </a:endParaRPr>
          </a:p>
        </p:txBody>
      </p:sp>
      <p:pic>
        <p:nvPicPr>
          <p:cNvPr id="8" name="Aufgezeichneter Sound">
            <a:hlinkClick r:id="" action="ppaction://media"/>
            <a:extLst>
              <a:ext uri="{FF2B5EF4-FFF2-40B4-BE49-F238E27FC236}">
                <a16:creationId xmlns:a16="http://schemas.microsoft.com/office/drawing/2014/main" id="{5AB0100E-7F75-2127-DD34-45F4BC7882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80000" y="360000"/>
            <a:ext cx="406400" cy="406400"/>
          </a:xfrm>
          <a:prstGeom prst="rect">
            <a:avLst/>
          </a:prstGeom>
        </p:spPr>
      </p:pic>
    </p:spTree>
    <p:extLst>
      <p:ext uri="{BB962C8B-B14F-4D97-AF65-F5344CB8AC3E}">
        <p14:creationId xmlns:p14="http://schemas.microsoft.com/office/powerpoint/2010/main" val="265734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3992030-3A77-F747-81F7-7086F38AD7C3}"/>
              </a:ext>
            </a:extLst>
          </p:cNvPr>
          <p:cNvSpPr>
            <a:spLocks noGrp="1"/>
          </p:cNvSpPr>
          <p:nvPr>
            <p:ph type="body" sz="quarter" idx="12"/>
          </p:nvPr>
        </p:nvSpPr>
        <p:spPr/>
        <p:txBody>
          <a:bodyPr lIns="91440" tIns="45720" rIns="91440" bIns="45720" anchor="ctr"/>
          <a:lstStyle/>
          <a:p>
            <a:r>
              <a:rPr lang="de-DE">
                <a:latin typeface="Source Sans Pro SemiBold"/>
                <a:ea typeface="Source Sans Pro SemiBold"/>
              </a:rPr>
              <a:t>Grundlagen der Kommunikation</a:t>
            </a:r>
            <a:endParaRPr lang="en-US"/>
          </a:p>
        </p:txBody>
      </p:sp>
      <p:sp>
        <p:nvSpPr>
          <p:cNvPr id="3" name="Textplatzhalter 2">
            <a:extLst>
              <a:ext uri="{FF2B5EF4-FFF2-40B4-BE49-F238E27FC236}">
                <a16:creationId xmlns:a16="http://schemas.microsoft.com/office/drawing/2014/main" id="{21137F18-9C66-6548-B577-589261DF55D6}"/>
              </a:ext>
            </a:extLst>
          </p:cNvPr>
          <p:cNvSpPr>
            <a:spLocks noGrp="1"/>
          </p:cNvSpPr>
          <p:nvPr>
            <p:ph type="body" sz="quarter" idx="11"/>
          </p:nvPr>
        </p:nvSpPr>
        <p:spPr/>
        <p:txBody>
          <a:bodyPr/>
          <a:lstStyle/>
          <a:p>
            <a:r>
              <a:rPr lang="de-DE" dirty="0"/>
              <a:t>01</a:t>
            </a:r>
          </a:p>
        </p:txBody>
      </p:sp>
      <p:sp>
        <p:nvSpPr>
          <p:cNvPr id="4" name="Textplatzhalter 3">
            <a:extLst>
              <a:ext uri="{FF2B5EF4-FFF2-40B4-BE49-F238E27FC236}">
                <a16:creationId xmlns:a16="http://schemas.microsoft.com/office/drawing/2014/main" id="{94836A51-1C2D-994D-BD02-11BF95FEAF83}"/>
              </a:ext>
            </a:extLst>
          </p:cNvPr>
          <p:cNvSpPr>
            <a:spLocks noGrp="1"/>
          </p:cNvSpPr>
          <p:nvPr>
            <p:ph type="body" sz="quarter" idx="13"/>
          </p:nvPr>
        </p:nvSpPr>
        <p:spPr/>
        <p:txBody>
          <a:bodyPr lIns="91440" tIns="45720" rIns="91440" bIns="45720" anchor="t"/>
          <a:lstStyle/>
          <a:p>
            <a:r>
              <a:rPr lang="de-DE">
                <a:latin typeface="Source Sans Pro SemiBold"/>
                <a:ea typeface="Source Sans Pro SemiBold"/>
              </a:rPr>
              <a:t>Reflexion des Gesprächs</a:t>
            </a:r>
            <a:endParaRPr lang="en-US"/>
          </a:p>
        </p:txBody>
      </p:sp>
      <p:sp>
        <p:nvSpPr>
          <p:cNvPr id="5" name="Fußzeilenplatzhalter 4">
            <a:extLst>
              <a:ext uri="{FF2B5EF4-FFF2-40B4-BE49-F238E27FC236}">
                <a16:creationId xmlns:a16="http://schemas.microsoft.com/office/drawing/2014/main" id="{9E877D82-C7FC-CB4C-AB38-9E93F2EB173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B8E6D3F7-DE39-2748-95BB-5C463E1291BC}"/>
              </a:ext>
            </a:extLst>
          </p:cNvPr>
          <p:cNvSpPr>
            <a:spLocks noGrp="1"/>
          </p:cNvSpPr>
          <p:nvPr>
            <p:ph type="sldNum" idx="16"/>
          </p:nvPr>
        </p:nvSpPr>
        <p:spPr/>
        <p:txBody>
          <a:bodyPr/>
          <a:lstStyle/>
          <a:p>
            <a:fld id="{00000000-1234-1234-1234-123412341234}" type="slidenum">
              <a:rPr lang="en-US" smtClean="0"/>
              <a:pPr/>
              <a:t>14</a:t>
            </a:fld>
            <a:endParaRPr lang="en-US"/>
          </a:p>
        </p:txBody>
      </p:sp>
      <p:sp>
        <p:nvSpPr>
          <p:cNvPr id="7" name="Textplatzhalter 6">
            <a:extLst>
              <a:ext uri="{FF2B5EF4-FFF2-40B4-BE49-F238E27FC236}">
                <a16:creationId xmlns:a16="http://schemas.microsoft.com/office/drawing/2014/main" id="{35907E74-ED56-D14F-A161-2975EF888FC0}"/>
              </a:ext>
            </a:extLst>
          </p:cNvPr>
          <p:cNvSpPr>
            <a:spLocks noGrp="1"/>
          </p:cNvSpPr>
          <p:nvPr>
            <p:ph type="body" sz="quarter" idx="17"/>
          </p:nvPr>
        </p:nvSpPr>
        <p:spPr>
          <a:xfrm>
            <a:off x="4414387" y="347758"/>
            <a:ext cx="7332737" cy="6269767"/>
          </a:xfrm>
        </p:spPr>
        <p:txBody>
          <a:bodyPr lIns="91440" tIns="45720" rIns="91440" bIns="45720" anchor="ctr"/>
          <a:lstStyle/>
          <a:p>
            <a:pPr lvl="1" fontAlgn="base">
              <a:lnSpc>
                <a:spcPct val="100000"/>
              </a:lnSpc>
              <a:spcBef>
                <a:spcPts val="1000"/>
              </a:spcBef>
            </a:pPr>
            <a:r>
              <a:rPr lang="de-DE" sz="2400" dirty="0">
                <a:ea typeface="+mn-lt"/>
                <a:cs typeface="+mn-lt"/>
              </a:rPr>
              <a:t>gibt dem Gesprächsführenden die Möglichkeit herauszufinden, wie man selbst auf die Gesprächsteilnehmenden wirkt und welche Fähigkeiten zukünftig ausgebaut werden können</a:t>
            </a:r>
          </a:p>
          <a:p>
            <a:pPr lvl="1" fontAlgn="base">
              <a:lnSpc>
                <a:spcPct val="100000"/>
              </a:lnSpc>
              <a:spcBef>
                <a:spcPts val="1000"/>
              </a:spcBef>
            </a:pPr>
            <a:endParaRPr lang="de-DE" sz="2400" dirty="0">
              <a:ea typeface="Source Sans Pro Light"/>
            </a:endParaRPr>
          </a:p>
          <a:p>
            <a:pPr marL="457200" lvl="1" indent="0">
              <a:lnSpc>
                <a:spcPct val="100000"/>
              </a:lnSpc>
              <a:spcBef>
                <a:spcPts val="1000"/>
              </a:spcBef>
              <a:buNone/>
            </a:pPr>
            <a:r>
              <a:rPr lang="de-DE" sz="2400" b="1" dirty="0">
                <a:solidFill>
                  <a:srgbClr val="F3C45E"/>
                </a:solidFill>
                <a:latin typeface="Calibri" panose="020F0502020204030204" pitchFamily="34" charset="0"/>
                <a:ea typeface="Source Sans Pro Light"/>
                <a:cs typeface="Calibri" panose="020F0502020204030204" pitchFamily="34" charset="0"/>
              </a:rPr>
              <a:t>→ </a:t>
            </a:r>
            <a:r>
              <a:rPr lang="de-DE" sz="2400" b="1" dirty="0">
                <a:ea typeface="Source Sans Pro Light"/>
              </a:rPr>
              <a:t>Feedback/Rückmeldung, die anzeigt, wie andere </a:t>
            </a:r>
          </a:p>
          <a:p>
            <a:pPr marL="457200" lvl="1" indent="0">
              <a:lnSpc>
                <a:spcPct val="100000"/>
              </a:lnSpc>
              <a:spcBef>
                <a:spcPts val="0"/>
              </a:spcBef>
              <a:buNone/>
            </a:pPr>
            <a:r>
              <a:rPr lang="de-DE" sz="2400" b="1" dirty="0">
                <a:ea typeface="Source Sans Pro Light"/>
              </a:rPr>
              <a:t>      etwas</a:t>
            </a:r>
            <a:r>
              <a:rPr lang="en-US" sz="2400" b="1" dirty="0">
                <a:ea typeface="Source Sans Pro Light"/>
              </a:rPr>
              <a:t> </a:t>
            </a:r>
            <a:r>
              <a:rPr lang="de-DE" sz="2400" b="1" dirty="0">
                <a:ea typeface="Source Sans Pro Light"/>
              </a:rPr>
              <a:t>wahrgenommen haben</a:t>
            </a:r>
            <a:endParaRPr lang="de-DE" sz="2400" b="1" dirty="0"/>
          </a:p>
          <a:p>
            <a:pPr marL="457200" lvl="1" indent="0">
              <a:lnSpc>
                <a:spcPct val="100000"/>
              </a:lnSpc>
              <a:spcBef>
                <a:spcPts val="1000"/>
              </a:spcBef>
              <a:buNone/>
            </a:pPr>
            <a:r>
              <a:rPr lang="de-DE" sz="2400" b="1" dirty="0">
                <a:solidFill>
                  <a:srgbClr val="F3C45E"/>
                </a:solidFill>
                <a:latin typeface="Calibri" panose="020F0502020204030204" pitchFamily="34" charset="0"/>
                <a:ea typeface="Source Sans Pro Light"/>
                <a:cs typeface="Calibri" panose="020F0502020204030204" pitchFamily="34" charset="0"/>
              </a:rPr>
              <a:t>→ </a:t>
            </a:r>
            <a:r>
              <a:rPr lang="de-DE" sz="2400" b="1" dirty="0">
                <a:ea typeface="Source Sans Pro Light"/>
              </a:rPr>
              <a:t>dem/der Feedbackgebenden soll zugehört werden, </a:t>
            </a:r>
          </a:p>
          <a:p>
            <a:pPr marL="457200" lvl="1" indent="0">
              <a:lnSpc>
                <a:spcPct val="100000"/>
              </a:lnSpc>
              <a:spcBef>
                <a:spcPts val="0"/>
              </a:spcBef>
              <a:buNone/>
            </a:pPr>
            <a:r>
              <a:rPr lang="de-DE" sz="2400" b="1" dirty="0">
                <a:ea typeface="Source Sans Pro Light"/>
              </a:rPr>
              <a:t>      nicht ins Wort fallen</a:t>
            </a:r>
            <a:endParaRPr lang="de-DE" sz="2400" b="1" dirty="0"/>
          </a:p>
          <a:p>
            <a:pPr marL="457200" lvl="1" indent="0">
              <a:lnSpc>
                <a:spcPct val="100000"/>
              </a:lnSpc>
              <a:spcBef>
                <a:spcPts val="1000"/>
              </a:spcBef>
              <a:buNone/>
            </a:pPr>
            <a:r>
              <a:rPr lang="de-DE" sz="2400" b="1" dirty="0">
                <a:solidFill>
                  <a:srgbClr val="F3C45E"/>
                </a:solidFill>
                <a:latin typeface="Calibri" panose="020F0502020204030204" pitchFamily="34" charset="0"/>
                <a:ea typeface="Source Sans Pro Light"/>
                <a:cs typeface="Calibri" panose="020F0502020204030204" pitchFamily="34" charset="0"/>
              </a:rPr>
              <a:t>→ </a:t>
            </a:r>
            <a:r>
              <a:rPr lang="de-DE" sz="2400" b="1" dirty="0">
                <a:ea typeface="Source Sans Pro Light"/>
              </a:rPr>
              <a:t>Rechtfertigung nicht nötig</a:t>
            </a:r>
            <a:endParaRPr lang="de-DE" sz="2400" b="1" dirty="0"/>
          </a:p>
          <a:p>
            <a:pPr marL="457200" lvl="1" indent="0">
              <a:lnSpc>
                <a:spcPct val="100000"/>
              </a:lnSpc>
              <a:spcBef>
                <a:spcPts val="1000"/>
              </a:spcBef>
              <a:buNone/>
            </a:pPr>
            <a:r>
              <a:rPr lang="de-DE" sz="2400" b="1" dirty="0">
                <a:solidFill>
                  <a:srgbClr val="F3C45E"/>
                </a:solidFill>
                <a:latin typeface="Calibri" panose="020F0502020204030204" pitchFamily="34" charset="0"/>
                <a:ea typeface="Source Sans Pro Light"/>
                <a:cs typeface="Calibri" panose="020F0502020204030204" pitchFamily="34" charset="0"/>
              </a:rPr>
              <a:t>→ </a:t>
            </a:r>
            <a:r>
              <a:rPr lang="de-DE" sz="2400" b="1" dirty="0">
                <a:ea typeface="Source Sans Pro Light"/>
              </a:rPr>
              <a:t>Verständnisfragen stellen</a:t>
            </a:r>
            <a:endParaRPr lang="de-DE" sz="2400" b="1" dirty="0"/>
          </a:p>
        </p:txBody>
      </p:sp>
      <p:pic>
        <p:nvPicPr>
          <p:cNvPr id="8" name="Aufgezeichneter Sound">
            <a:hlinkClick r:id="" action="ppaction://media"/>
            <a:extLst>
              <a:ext uri="{FF2B5EF4-FFF2-40B4-BE49-F238E27FC236}">
                <a16:creationId xmlns:a16="http://schemas.microsoft.com/office/drawing/2014/main" id="{30673900-3FF4-363C-2290-3DF3C2CD0F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80000" y="360000"/>
            <a:ext cx="406400" cy="406400"/>
          </a:xfrm>
          <a:prstGeom prst="rect">
            <a:avLst/>
          </a:prstGeom>
        </p:spPr>
      </p:pic>
    </p:spTree>
    <p:extLst>
      <p:ext uri="{BB962C8B-B14F-4D97-AF65-F5344CB8AC3E}">
        <p14:creationId xmlns:p14="http://schemas.microsoft.com/office/powerpoint/2010/main" val="373629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A6385C-79B3-3A4F-9B7A-0275C475B1E1}"/>
              </a:ext>
            </a:extLst>
          </p:cNvPr>
          <p:cNvSpPr>
            <a:spLocks noGrp="1"/>
          </p:cNvSpPr>
          <p:nvPr>
            <p:ph type="body" sz="quarter" idx="18"/>
          </p:nvPr>
        </p:nvSpPr>
        <p:spPr/>
        <p:txBody>
          <a:bodyPr/>
          <a:lstStyle/>
          <a:p>
            <a:r>
              <a:rPr lang="de-DE" dirty="0"/>
              <a:t>Inhalt</a:t>
            </a:r>
          </a:p>
        </p:txBody>
      </p:sp>
      <p:sp>
        <p:nvSpPr>
          <p:cNvPr id="3" name="Textplatzhalter 2">
            <a:extLst>
              <a:ext uri="{FF2B5EF4-FFF2-40B4-BE49-F238E27FC236}">
                <a16:creationId xmlns:a16="http://schemas.microsoft.com/office/drawing/2014/main" id="{19FFD625-475D-8A4C-9435-71E4F2CDD2ED}"/>
              </a:ext>
            </a:extLst>
          </p:cNvPr>
          <p:cNvSpPr>
            <a:spLocks noGrp="1"/>
          </p:cNvSpPr>
          <p:nvPr>
            <p:ph type="body" sz="quarter" idx="17"/>
          </p:nvPr>
        </p:nvSpPr>
        <p:spPr/>
        <p:txBody>
          <a:bodyPr/>
          <a:lstStyle/>
          <a:p>
            <a:pPr>
              <a:lnSpc>
                <a:spcPct val="100000"/>
              </a:lnSpc>
            </a:pPr>
            <a:r>
              <a:rPr lang="de-DE" sz="2400" dirty="0">
                <a:solidFill>
                  <a:schemeClr val="tx2"/>
                </a:solidFill>
              </a:rPr>
              <a:t>Grundlagen der Kommunikation</a:t>
            </a:r>
          </a:p>
          <a:p>
            <a:pPr>
              <a:lnSpc>
                <a:spcPct val="100000"/>
              </a:lnSpc>
            </a:pPr>
            <a:r>
              <a:rPr lang="de-DE" sz="2400" dirty="0" err="1"/>
              <a:t>Stigmasensible</a:t>
            </a:r>
            <a:r>
              <a:rPr lang="de-DE" sz="2400" dirty="0"/>
              <a:t> Kommunikation</a:t>
            </a:r>
          </a:p>
          <a:p>
            <a:pPr>
              <a:lnSpc>
                <a:spcPct val="100000"/>
              </a:lnSpc>
            </a:pPr>
            <a:r>
              <a:rPr lang="de-DE" sz="2400" dirty="0" err="1">
                <a:solidFill>
                  <a:schemeClr val="tx2"/>
                </a:solidFill>
              </a:rPr>
              <a:t>Präpartales</a:t>
            </a:r>
            <a:r>
              <a:rPr lang="de-DE" sz="2400" dirty="0">
                <a:solidFill>
                  <a:schemeClr val="tx2"/>
                </a:solidFill>
              </a:rPr>
              <a:t> Aufklärungsgespräch</a:t>
            </a:r>
          </a:p>
        </p:txBody>
      </p:sp>
      <p:sp>
        <p:nvSpPr>
          <p:cNvPr id="5" name="Fußzeilenplatzhalter 1">
            <a:extLst>
              <a:ext uri="{FF2B5EF4-FFF2-40B4-BE49-F238E27FC236}">
                <a16:creationId xmlns:a16="http://schemas.microsoft.com/office/drawing/2014/main" id="{B0CD77EE-D945-45D4-B9EE-67D2B666B61D}"/>
              </a:ext>
            </a:extLst>
          </p:cNvPr>
          <p:cNvSpPr>
            <a:spLocks noGrp="1"/>
          </p:cNvSpPr>
          <p:nvPr>
            <p:ph type="ftr" idx="15"/>
          </p:nvPr>
        </p:nvSpPr>
        <p:spPr bwMode="auto">
          <a:xfrm>
            <a:off x="977231" y="6295322"/>
            <a:ext cx="2330516" cy="322204"/>
          </a:xfrm>
        </p:spPr>
        <p:txBody>
          <a:bodyPr/>
          <a:lstStyle/>
          <a:p>
            <a:pPr>
              <a:defRPr/>
            </a:pPr>
            <a:r>
              <a:rPr lang="en-US" dirty="0"/>
              <a:t>MODUL 6</a:t>
            </a:r>
            <a:endParaRPr dirty="0"/>
          </a:p>
        </p:txBody>
      </p:sp>
    </p:spTree>
    <p:extLst>
      <p:ext uri="{BB962C8B-B14F-4D97-AF65-F5344CB8AC3E}">
        <p14:creationId xmlns:p14="http://schemas.microsoft.com/office/powerpoint/2010/main" val="3587974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5433162-8C4B-6C41-9370-C9E6C5B4F8FD}"/>
              </a:ext>
            </a:extLst>
          </p:cNvPr>
          <p:cNvSpPr>
            <a:spLocks noGrp="1"/>
          </p:cNvSpPr>
          <p:nvPr>
            <p:ph type="body" sz="quarter" idx="18"/>
          </p:nvPr>
        </p:nvSpPr>
        <p:spPr/>
        <p:txBody>
          <a:bodyPr lIns="91440" tIns="45720" rIns="91440" bIns="45720" anchor="ctr"/>
          <a:lstStyle/>
          <a:p>
            <a:r>
              <a:rPr lang="de-DE" dirty="0" err="1">
                <a:ea typeface="+mj-lt"/>
                <a:cs typeface="+mj-lt"/>
              </a:rPr>
              <a:t>Stigmasensible</a:t>
            </a:r>
            <a:r>
              <a:rPr lang="de-DE" dirty="0">
                <a:ea typeface="+mj-lt"/>
                <a:cs typeface="+mj-lt"/>
              </a:rPr>
              <a:t> Kommunikation </a:t>
            </a:r>
            <a:endParaRPr lang="en-US"/>
          </a:p>
        </p:txBody>
      </p:sp>
      <p:sp>
        <p:nvSpPr>
          <p:cNvPr id="3" name="Textplatzhalter 2">
            <a:extLst>
              <a:ext uri="{FF2B5EF4-FFF2-40B4-BE49-F238E27FC236}">
                <a16:creationId xmlns:a16="http://schemas.microsoft.com/office/drawing/2014/main" id="{CA4564C4-DB17-7340-AA79-A19A3566A1A6}"/>
              </a:ext>
            </a:extLst>
          </p:cNvPr>
          <p:cNvSpPr>
            <a:spLocks noGrp="1"/>
          </p:cNvSpPr>
          <p:nvPr>
            <p:ph type="body" sz="quarter" idx="19"/>
          </p:nvPr>
        </p:nvSpPr>
        <p:spPr/>
        <p:txBody>
          <a:bodyPr lIns="91440" tIns="45720" rIns="91440" bIns="45720" anchor="ctr"/>
          <a:lstStyle/>
          <a:p>
            <a:r>
              <a:rPr lang="de-DE" dirty="0">
                <a:ea typeface="Source Sans Pro SemiBold"/>
              </a:rPr>
              <a:t>02</a:t>
            </a:r>
          </a:p>
        </p:txBody>
      </p:sp>
      <p:pic>
        <p:nvPicPr>
          <p:cNvPr id="6" name="Bildplatzhalter 5">
            <a:extLst>
              <a:ext uri="{FF2B5EF4-FFF2-40B4-BE49-F238E27FC236}">
                <a16:creationId xmlns:a16="http://schemas.microsoft.com/office/drawing/2014/main" id="{3B12B037-1D7B-4789-9F2B-2BAAB99AA28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7033" b="26065"/>
          <a:stretch/>
        </p:blipFill>
        <p:spPr>
          <a:xfrm>
            <a:off x="1200150" y="2681556"/>
            <a:ext cx="9791700" cy="4176445"/>
          </a:xfrm>
        </p:spPr>
      </p:pic>
    </p:spTree>
    <p:extLst>
      <p:ext uri="{BB962C8B-B14F-4D97-AF65-F5344CB8AC3E}">
        <p14:creationId xmlns:p14="http://schemas.microsoft.com/office/powerpoint/2010/main" val="1475722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Ein Bild, das ClipArt enthält.&#10;&#10;Automatisch generierte Beschreibung">
            <a:extLst>
              <a:ext uri="{FF2B5EF4-FFF2-40B4-BE49-F238E27FC236}">
                <a16:creationId xmlns:a16="http://schemas.microsoft.com/office/drawing/2014/main" id="{9B8CE0E5-8AB1-41FD-A0B9-4FEF56AC2E61}"/>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16089" r="16089"/>
          <a:stretch/>
        </p:blipFill>
        <p:spPr/>
      </p:pic>
      <p:sp>
        <p:nvSpPr>
          <p:cNvPr id="3" name="Textplatzhalter 2">
            <a:extLst>
              <a:ext uri="{FF2B5EF4-FFF2-40B4-BE49-F238E27FC236}">
                <a16:creationId xmlns:a16="http://schemas.microsoft.com/office/drawing/2014/main" id="{153448C1-0E33-174F-80D5-AE8830E3E48E}"/>
              </a:ext>
            </a:extLst>
          </p:cNvPr>
          <p:cNvSpPr>
            <a:spLocks noGrp="1"/>
          </p:cNvSpPr>
          <p:nvPr>
            <p:ph type="body" sz="quarter" idx="12"/>
          </p:nvPr>
        </p:nvSpPr>
        <p:spPr/>
        <p:txBody>
          <a:bodyPr lIns="91440" tIns="45720" rIns="91440" bIns="45720" anchor="ctr"/>
          <a:lstStyle/>
          <a:p>
            <a:r>
              <a:rPr lang="de-DE" dirty="0" err="1">
                <a:ea typeface="Source Sans Pro SemiBold"/>
              </a:rPr>
              <a:t>Stigmasensible</a:t>
            </a:r>
            <a:r>
              <a:rPr lang="de-DE" dirty="0">
                <a:ea typeface="Source Sans Pro SemiBold"/>
              </a:rPr>
              <a:t>                            Kommunikation</a:t>
            </a:r>
            <a:endParaRPr lang="en-US" dirty="0"/>
          </a:p>
        </p:txBody>
      </p:sp>
      <p:sp>
        <p:nvSpPr>
          <p:cNvPr id="4" name="Textplatzhalter 3">
            <a:extLst>
              <a:ext uri="{FF2B5EF4-FFF2-40B4-BE49-F238E27FC236}">
                <a16:creationId xmlns:a16="http://schemas.microsoft.com/office/drawing/2014/main" id="{23CAF6B1-7E3B-524B-AB31-A79E4CE33C24}"/>
              </a:ext>
            </a:extLst>
          </p:cNvPr>
          <p:cNvSpPr>
            <a:spLocks noGrp="1"/>
          </p:cNvSpPr>
          <p:nvPr>
            <p:ph type="body" sz="quarter" idx="11"/>
          </p:nvPr>
        </p:nvSpPr>
        <p:spPr/>
        <p:txBody>
          <a:bodyPr/>
          <a:lstStyle/>
          <a:p>
            <a:r>
              <a:rPr lang="de-DE" dirty="0"/>
              <a:t>02</a:t>
            </a:r>
          </a:p>
        </p:txBody>
      </p:sp>
      <p:sp>
        <p:nvSpPr>
          <p:cNvPr id="5" name="Textplatzhalter 4">
            <a:extLst>
              <a:ext uri="{FF2B5EF4-FFF2-40B4-BE49-F238E27FC236}">
                <a16:creationId xmlns:a16="http://schemas.microsoft.com/office/drawing/2014/main" id="{274A0177-F9E4-DE44-8F8C-2778D33C999C}"/>
              </a:ext>
            </a:extLst>
          </p:cNvPr>
          <p:cNvSpPr>
            <a:spLocks noGrp="1"/>
          </p:cNvSpPr>
          <p:nvPr>
            <p:ph type="body" sz="quarter" idx="13"/>
          </p:nvPr>
        </p:nvSpPr>
        <p:spPr/>
        <p:txBody>
          <a:bodyPr lIns="91440" tIns="45720" rIns="91440" bIns="45720" anchor="t"/>
          <a:lstStyle/>
          <a:p>
            <a:r>
              <a:rPr lang="de-DE" dirty="0">
                <a:ea typeface="Source Sans Pro SemiBold"/>
              </a:rPr>
              <a:t> </a:t>
            </a:r>
          </a:p>
        </p:txBody>
      </p:sp>
      <p:sp>
        <p:nvSpPr>
          <p:cNvPr id="6" name="Fußzeilenplatzhalter 5">
            <a:extLst>
              <a:ext uri="{FF2B5EF4-FFF2-40B4-BE49-F238E27FC236}">
                <a16:creationId xmlns:a16="http://schemas.microsoft.com/office/drawing/2014/main" id="{3C1CF2D5-DA69-8D43-83A3-B3C5EB914E47}"/>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7" name="Foliennummernplatzhalter 6">
            <a:extLst>
              <a:ext uri="{FF2B5EF4-FFF2-40B4-BE49-F238E27FC236}">
                <a16:creationId xmlns:a16="http://schemas.microsoft.com/office/drawing/2014/main" id="{4101A4CC-DB1C-4940-BCAC-B11DEEDB8DA4}"/>
              </a:ext>
            </a:extLst>
          </p:cNvPr>
          <p:cNvSpPr>
            <a:spLocks noGrp="1"/>
          </p:cNvSpPr>
          <p:nvPr>
            <p:ph type="sldNum" idx="16"/>
          </p:nvPr>
        </p:nvSpPr>
        <p:spPr/>
        <p:txBody>
          <a:bodyPr/>
          <a:lstStyle/>
          <a:p>
            <a:fld id="{00000000-1234-1234-1234-123412341234}" type="slidenum">
              <a:rPr lang="en-US" smtClean="0"/>
              <a:pPr/>
              <a:t>17</a:t>
            </a:fld>
            <a:endParaRPr lang="en-US"/>
          </a:p>
        </p:txBody>
      </p:sp>
      <p:sp>
        <p:nvSpPr>
          <p:cNvPr id="8" name="Textplatzhalter 7">
            <a:extLst>
              <a:ext uri="{FF2B5EF4-FFF2-40B4-BE49-F238E27FC236}">
                <a16:creationId xmlns:a16="http://schemas.microsoft.com/office/drawing/2014/main" id="{43BC0889-C48B-9640-A169-46A7F0FA43F4}"/>
              </a:ext>
            </a:extLst>
          </p:cNvPr>
          <p:cNvSpPr>
            <a:spLocks noGrp="1"/>
          </p:cNvSpPr>
          <p:nvPr>
            <p:ph type="body" sz="quarter" idx="17"/>
          </p:nvPr>
        </p:nvSpPr>
        <p:spPr/>
        <p:txBody>
          <a:bodyPr lIns="91440" tIns="45720" rIns="91440" bIns="45720" anchor="ctr"/>
          <a:lstStyle/>
          <a:p>
            <a:pPr lvl="1" fontAlgn="base">
              <a:lnSpc>
                <a:spcPct val="100000"/>
              </a:lnSpc>
              <a:spcBef>
                <a:spcPts val="1000"/>
              </a:spcBef>
            </a:pPr>
            <a:r>
              <a:rPr lang="de-DE" sz="2400" dirty="0">
                <a:ea typeface="+mn-lt"/>
                <a:cs typeface="+mn-lt"/>
              </a:rPr>
              <a:t>Empfehlungen zum Stillen treffen auf unterschiedliche Lebensumstände, Erfahrungen und Einstellungen </a:t>
            </a:r>
            <a:endParaRPr lang="de-DE" sz="2400" dirty="0"/>
          </a:p>
          <a:p>
            <a:pPr lvl="1">
              <a:lnSpc>
                <a:spcPct val="100000"/>
              </a:lnSpc>
              <a:spcBef>
                <a:spcPts val="1000"/>
              </a:spcBef>
            </a:pPr>
            <a:r>
              <a:rPr lang="de-DE" sz="2400" dirty="0">
                <a:ea typeface="+mn-lt"/>
                <a:cs typeface="+mn-lt"/>
              </a:rPr>
              <a:t>Beratende können Abwehrhaltung reduzieren/ auflösen, indem sie negative Emotionen akzeptieren, Vorbehalte und Umsetzungsschwierigkeiten ernst nehmen, schwierige Lebensumstände würdigen</a:t>
            </a:r>
            <a:endParaRPr lang="de-DE" sz="2400" dirty="0"/>
          </a:p>
          <a:p>
            <a:pPr lvl="1">
              <a:lnSpc>
                <a:spcPct val="100000"/>
              </a:lnSpc>
              <a:spcBef>
                <a:spcPts val="1000"/>
              </a:spcBef>
            </a:pPr>
            <a:r>
              <a:rPr lang="de-DE" sz="2400" dirty="0">
                <a:ea typeface="+mn-lt"/>
                <a:cs typeface="+mn-lt"/>
              </a:rPr>
              <a:t>gemeinsam realistische Schritte vereinbaren und damit Zuversicht und Selbstwirksamkeit stärken</a:t>
            </a:r>
            <a:endParaRPr lang="de-DE" sz="2400" dirty="0"/>
          </a:p>
        </p:txBody>
      </p:sp>
      <p:pic>
        <p:nvPicPr>
          <p:cNvPr id="2" name="Aufgezeichneter Sound">
            <a:hlinkClick r:id="" action="ppaction://media"/>
            <a:extLst>
              <a:ext uri="{FF2B5EF4-FFF2-40B4-BE49-F238E27FC236}">
                <a16:creationId xmlns:a16="http://schemas.microsoft.com/office/drawing/2014/main" id="{19C3596E-6297-693F-0B4B-1F72204A78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901114"/>
            <a:ext cx="406400" cy="406400"/>
          </a:xfrm>
          <a:prstGeom prst="rect">
            <a:avLst/>
          </a:prstGeom>
        </p:spPr>
      </p:pic>
    </p:spTree>
    <p:extLst>
      <p:ext uri="{BB962C8B-B14F-4D97-AF65-F5344CB8AC3E}">
        <p14:creationId xmlns:p14="http://schemas.microsoft.com/office/powerpoint/2010/main" val="377645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3992030-3A77-F747-81F7-7086F38AD7C3}"/>
              </a:ext>
            </a:extLst>
          </p:cNvPr>
          <p:cNvSpPr>
            <a:spLocks noGrp="1"/>
          </p:cNvSpPr>
          <p:nvPr>
            <p:ph type="body" sz="quarter" idx="12"/>
          </p:nvPr>
        </p:nvSpPr>
        <p:spPr/>
        <p:txBody>
          <a:bodyPr lIns="91440" tIns="45720" rIns="91440" bIns="45720" anchor="ctr"/>
          <a:lstStyle/>
          <a:p>
            <a:r>
              <a:rPr lang="de-DE" err="1">
                <a:latin typeface="Source Sans Pro SemiBold"/>
                <a:ea typeface="Source Sans Pro SemiBold"/>
              </a:rPr>
              <a:t>Stigmasensible</a:t>
            </a:r>
            <a:r>
              <a:rPr lang="de-DE" dirty="0">
                <a:latin typeface="Source Sans Pro SemiBold"/>
                <a:ea typeface="Source Sans Pro SemiBold"/>
              </a:rPr>
              <a:t> Kommunikation</a:t>
            </a:r>
            <a:endParaRPr lang="en-US" dirty="0"/>
          </a:p>
        </p:txBody>
      </p:sp>
      <p:sp>
        <p:nvSpPr>
          <p:cNvPr id="3" name="Textplatzhalter 2">
            <a:extLst>
              <a:ext uri="{FF2B5EF4-FFF2-40B4-BE49-F238E27FC236}">
                <a16:creationId xmlns:a16="http://schemas.microsoft.com/office/drawing/2014/main" id="{21137F18-9C66-6548-B577-589261DF55D6}"/>
              </a:ext>
            </a:extLst>
          </p:cNvPr>
          <p:cNvSpPr>
            <a:spLocks noGrp="1"/>
          </p:cNvSpPr>
          <p:nvPr>
            <p:ph type="body" sz="quarter" idx="11"/>
          </p:nvPr>
        </p:nvSpPr>
        <p:spPr/>
        <p:txBody>
          <a:bodyPr/>
          <a:lstStyle/>
          <a:p>
            <a:r>
              <a:rPr lang="de-DE" dirty="0">
                <a:ea typeface="Source Sans Pro SemiBold"/>
              </a:rPr>
              <a:t>02</a:t>
            </a:r>
          </a:p>
        </p:txBody>
      </p:sp>
      <p:sp>
        <p:nvSpPr>
          <p:cNvPr id="4" name="Textplatzhalter 3">
            <a:extLst>
              <a:ext uri="{FF2B5EF4-FFF2-40B4-BE49-F238E27FC236}">
                <a16:creationId xmlns:a16="http://schemas.microsoft.com/office/drawing/2014/main" id="{94836A51-1C2D-994D-BD02-11BF95FEAF83}"/>
              </a:ext>
            </a:extLst>
          </p:cNvPr>
          <p:cNvSpPr>
            <a:spLocks noGrp="1"/>
          </p:cNvSpPr>
          <p:nvPr>
            <p:ph type="body" sz="quarter" idx="13"/>
          </p:nvPr>
        </p:nvSpPr>
        <p:spPr/>
        <p:txBody>
          <a:bodyPr lIns="91440" tIns="45720" rIns="91440" bIns="45720" anchor="t"/>
          <a:lstStyle/>
          <a:p>
            <a:r>
              <a:rPr lang="de-DE">
                <a:latin typeface="Source Sans Pro SemiBold"/>
                <a:ea typeface="Source Sans Pro SemiBold"/>
              </a:rPr>
              <a:t>konkret</a:t>
            </a:r>
            <a:endParaRPr lang="de-DE">
              <a:ea typeface="Source Sans Pro SemiBold"/>
            </a:endParaRPr>
          </a:p>
        </p:txBody>
      </p:sp>
      <p:sp>
        <p:nvSpPr>
          <p:cNvPr id="5" name="Fußzeilenplatzhalter 4">
            <a:extLst>
              <a:ext uri="{FF2B5EF4-FFF2-40B4-BE49-F238E27FC236}">
                <a16:creationId xmlns:a16="http://schemas.microsoft.com/office/drawing/2014/main" id="{9E877D82-C7FC-CB4C-AB38-9E93F2EB173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B8E6D3F7-DE39-2748-95BB-5C463E1291BC}"/>
              </a:ext>
            </a:extLst>
          </p:cNvPr>
          <p:cNvSpPr>
            <a:spLocks noGrp="1"/>
          </p:cNvSpPr>
          <p:nvPr>
            <p:ph type="sldNum" idx="16"/>
          </p:nvPr>
        </p:nvSpPr>
        <p:spPr/>
        <p:txBody>
          <a:bodyPr/>
          <a:lstStyle/>
          <a:p>
            <a:fld id="{00000000-1234-1234-1234-123412341234}" type="slidenum">
              <a:rPr lang="en-US" smtClean="0"/>
              <a:pPr/>
              <a:t>18</a:t>
            </a:fld>
            <a:endParaRPr lang="en-US"/>
          </a:p>
        </p:txBody>
      </p:sp>
      <p:sp>
        <p:nvSpPr>
          <p:cNvPr id="7" name="Textplatzhalter 6">
            <a:extLst>
              <a:ext uri="{FF2B5EF4-FFF2-40B4-BE49-F238E27FC236}">
                <a16:creationId xmlns:a16="http://schemas.microsoft.com/office/drawing/2014/main" id="{35907E74-ED56-D14F-A161-2975EF888FC0}"/>
              </a:ext>
            </a:extLst>
          </p:cNvPr>
          <p:cNvSpPr>
            <a:spLocks noGrp="1"/>
          </p:cNvSpPr>
          <p:nvPr>
            <p:ph type="body" sz="quarter" idx="17"/>
          </p:nvPr>
        </p:nvSpPr>
        <p:spPr/>
        <p:txBody>
          <a:bodyPr lIns="91440" tIns="45720" rIns="91440" bIns="45720" anchor="ctr"/>
          <a:lstStyle/>
          <a:p>
            <a:pPr lvl="1" fontAlgn="base">
              <a:lnSpc>
                <a:spcPct val="100000"/>
              </a:lnSpc>
              <a:spcBef>
                <a:spcPts val="1000"/>
              </a:spcBef>
            </a:pPr>
            <a:r>
              <a:rPr lang="de-DE" sz="2400" dirty="0">
                <a:ea typeface="+mn-lt"/>
                <a:cs typeface="+mn-lt"/>
              </a:rPr>
              <a:t>konkret evidenzbasierte Fakten zu den Vorteilen des Stillens benennen, statt zu verallgemeinern oder zu romantisieren</a:t>
            </a:r>
          </a:p>
          <a:p>
            <a:pPr lvl="1">
              <a:lnSpc>
                <a:spcPct val="100000"/>
              </a:lnSpc>
              <a:spcBef>
                <a:spcPts val="1000"/>
              </a:spcBef>
            </a:pPr>
            <a:r>
              <a:rPr lang="de-DE" sz="2400" dirty="0">
                <a:ea typeface="+mn-lt"/>
                <a:cs typeface="+mn-lt"/>
              </a:rPr>
              <a:t>zur sachlichen Aufklärung beitragen</a:t>
            </a:r>
            <a:endParaRPr lang="de-DE" sz="2400" dirty="0"/>
          </a:p>
          <a:p>
            <a:pPr lvl="1">
              <a:lnSpc>
                <a:spcPct val="100000"/>
              </a:lnSpc>
              <a:spcBef>
                <a:spcPts val="1000"/>
              </a:spcBef>
            </a:pPr>
            <a:r>
              <a:rPr lang="de-DE" sz="2400" b="1" dirty="0">
                <a:ea typeface="+mn-lt"/>
                <a:cs typeface="+mn-lt"/>
              </a:rPr>
              <a:t>Beispiele benennen:</a:t>
            </a:r>
            <a:r>
              <a:rPr lang="de-DE" sz="2400" dirty="0">
                <a:ea typeface="+mn-lt"/>
                <a:cs typeface="+mn-lt"/>
              </a:rPr>
              <a:t> „Muttermilch ernährte Frühgeborene bekommen seltener NEC, ROP und Late-Onset-Septikämien“</a:t>
            </a:r>
            <a:endParaRPr lang="de-DE" sz="2400" dirty="0"/>
          </a:p>
        </p:txBody>
      </p:sp>
      <p:pic>
        <p:nvPicPr>
          <p:cNvPr id="8" name="Aufgezeichneter Sound">
            <a:hlinkClick r:id="" action="ppaction://media"/>
            <a:extLst>
              <a:ext uri="{FF2B5EF4-FFF2-40B4-BE49-F238E27FC236}">
                <a16:creationId xmlns:a16="http://schemas.microsoft.com/office/drawing/2014/main" id="{97A96D6A-8404-4904-8C3B-BC70EC7FAA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80000" y="900000"/>
            <a:ext cx="406400" cy="406400"/>
          </a:xfrm>
          <a:prstGeom prst="rect">
            <a:avLst/>
          </a:prstGeom>
        </p:spPr>
      </p:pic>
    </p:spTree>
    <p:extLst>
      <p:ext uri="{BB962C8B-B14F-4D97-AF65-F5344CB8AC3E}">
        <p14:creationId xmlns:p14="http://schemas.microsoft.com/office/powerpoint/2010/main" val="386355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3992030-3A77-F747-81F7-7086F38AD7C3}"/>
              </a:ext>
            </a:extLst>
          </p:cNvPr>
          <p:cNvSpPr>
            <a:spLocks noGrp="1"/>
          </p:cNvSpPr>
          <p:nvPr>
            <p:ph type="body" sz="quarter" idx="12"/>
          </p:nvPr>
        </p:nvSpPr>
        <p:spPr/>
        <p:txBody>
          <a:bodyPr lIns="91440" tIns="45720" rIns="91440" bIns="45720" anchor="ctr"/>
          <a:lstStyle/>
          <a:p>
            <a:r>
              <a:rPr lang="de-DE" err="1">
                <a:latin typeface="Source Sans Pro SemiBold"/>
                <a:ea typeface="Source Sans Pro SemiBold"/>
              </a:rPr>
              <a:t>Stigmasensible</a:t>
            </a:r>
            <a:r>
              <a:rPr lang="de-DE" dirty="0">
                <a:latin typeface="Source Sans Pro SemiBold"/>
                <a:ea typeface="Source Sans Pro SemiBold"/>
              </a:rPr>
              <a:t> Kommunikation</a:t>
            </a:r>
            <a:endParaRPr lang="en-US" dirty="0"/>
          </a:p>
        </p:txBody>
      </p:sp>
      <p:sp>
        <p:nvSpPr>
          <p:cNvPr id="3" name="Textplatzhalter 2">
            <a:extLst>
              <a:ext uri="{FF2B5EF4-FFF2-40B4-BE49-F238E27FC236}">
                <a16:creationId xmlns:a16="http://schemas.microsoft.com/office/drawing/2014/main" id="{21137F18-9C66-6548-B577-589261DF55D6}"/>
              </a:ext>
            </a:extLst>
          </p:cNvPr>
          <p:cNvSpPr>
            <a:spLocks noGrp="1"/>
          </p:cNvSpPr>
          <p:nvPr>
            <p:ph type="body" sz="quarter" idx="11"/>
          </p:nvPr>
        </p:nvSpPr>
        <p:spPr/>
        <p:txBody>
          <a:bodyPr/>
          <a:lstStyle/>
          <a:p>
            <a:r>
              <a:rPr lang="de-DE" dirty="0">
                <a:ea typeface="Source Sans Pro SemiBold"/>
              </a:rPr>
              <a:t>02</a:t>
            </a:r>
          </a:p>
        </p:txBody>
      </p:sp>
      <p:sp>
        <p:nvSpPr>
          <p:cNvPr id="4" name="Textplatzhalter 3">
            <a:extLst>
              <a:ext uri="{FF2B5EF4-FFF2-40B4-BE49-F238E27FC236}">
                <a16:creationId xmlns:a16="http://schemas.microsoft.com/office/drawing/2014/main" id="{94836A51-1C2D-994D-BD02-11BF95FEAF83}"/>
              </a:ext>
            </a:extLst>
          </p:cNvPr>
          <p:cNvSpPr>
            <a:spLocks noGrp="1"/>
          </p:cNvSpPr>
          <p:nvPr>
            <p:ph type="body" sz="quarter" idx="13"/>
          </p:nvPr>
        </p:nvSpPr>
        <p:spPr/>
        <p:txBody>
          <a:bodyPr lIns="91440" tIns="45720" rIns="91440" bIns="45720" anchor="t"/>
          <a:lstStyle/>
          <a:p>
            <a:r>
              <a:rPr lang="de-DE">
                <a:latin typeface="Source Sans Pro SemiBold"/>
                <a:ea typeface="Source Sans Pro SemiBold"/>
              </a:rPr>
              <a:t>alltagsnah</a:t>
            </a:r>
            <a:endParaRPr lang="de-DE">
              <a:ea typeface="Source Sans Pro SemiBold"/>
            </a:endParaRPr>
          </a:p>
        </p:txBody>
      </p:sp>
      <p:sp>
        <p:nvSpPr>
          <p:cNvPr id="5" name="Fußzeilenplatzhalter 4">
            <a:extLst>
              <a:ext uri="{FF2B5EF4-FFF2-40B4-BE49-F238E27FC236}">
                <a16:creationId xmlns:a16="http://schemas.microsoft.com/office/drawing/2014/main" id="{9E877D82-C7FC-CB4C-AB38-9E93F2EB173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B8E6D3F7-DE39-2748-95BB-5C463E1291BC}"/>
              </a:ext>
            </a:extLst>
          </p:cNvPr>
          <p:cNvSpPr>
            <a:spLocks noGrp="1"/>
          </p:cNvSpPr>
          <p:nvPr>
            <p:ph type="sldNum" idx="16"/>
          </p:nvPr>
        </p:nvSpPr>
        <p:spPr/>
        <p:txBody>
          <a:bodyPr/>
          <a:lstStyle/>
          <a:p>
            <a:fld id="{00000000-1234-1234-1234-123412341234}" type="slidenum">
              <a:rPr lang="en-US" smtClean="0"/>
              <a:pPr/>
              <a:t>19</a:t>
            </a:fld>
            <a:endParaRPr lang="en-US"/>
          </a:p>
        </p:txBody>
      </p:sp>
      <p:sp>
        <p:nvSpPr>
          <p:cNvPr id="7" name="Textplatzhalter 6">
            <a:extLst>
              <a:ext uri="{FF2B5EF4-FFF2-40B4-BE49-F238E27FC236}">
                <a16:creationId xmlns:a16="http://schemas.microsoft.com/office/drawing/2014/main" id="{35907E74-ED56-D14F-A161-2975EF888FC0}"/>
              </a:ext>
            </a:extLst>
          </p:cNvPr>
          <p:cNvSpPr>
            <a:spLocks noGrp="1"/>
          </p:cNvSpPr>
          <p:nvPr>
            <p:ph type="body" sz="quarter" idx="17"/>
          </p:nvPr>
        </p:nvSpPr>
        <p:spPr/>
        <p:txBody>
          <a:bodyPr lIns="91440" tIns="45720" rIns="91440" bIns="45720" anchor="ctr"/>
          <a:lstStyle/>
          <a:p>
            <a:pPr lvl="1" fontAlgn="base">
              <a:lnSpc>
                <a:spcPct val="100000"/>
              </a:lnSpc>
              <a:spcBef>
                <a:spcPts val="1000"/>
              </a:spcBef>
            </a:pPr>
            <a:r>
              <a:rPr lang="de-DE" sz="2400" dirty="0">
                <a:ea typeface="+mn-lt"/>
                <a:cs typeface="+mn-lt"/>
              </a:rPr>
              <a:t>praktische Vorschläge machen und die klare Botschaft senden, dass der Alltag nicht immer perfekt ist und dies auch nicht sein muss</a:t>
            </a:r>
          </a:p>
          <a:p>
            <a:pPr lvl="1">
              <a:lnSpc>
                <a:spcPct val="100000"/>
              </a:lnSpc>
              <a:spcBef>
                <a:spcPts val="1000"/>
              </a:spcBef>
            </a:pPr>
            <a:r>
              <a:rPr lang="de-DE" sz="2400" dirty="0">
                <a:ea typeface="+mn-lt"/>
                <a:cs typeface="+mn-lt"/>
              </a:rPr>
              <a:t>„Druck von außen“ nehmen, den viele Mütter empfinden</a:t>
            </a:r>
          </a:p>
          <a:p>
            <a:pPr marL="457200" lvl="1" indent="0">
              <a:lnSpc>
                <a:spcPct val="100000"/>
              </a:lnSpc>
              <a:spcBef>
                <a:spcPts val="1000"/>
              </a:spcBef>
              <a:buNone/>
            </a:pPr>
            <a:endParaRPr lang="de-DE" sz="2400" dirty="0">
              <a:ea typeface="+mn-lt"/>
              <a:cs typeface="+mn-lt"/>
            </a:endParaRPr>
          </a:p>
          <a:p>
            <a:pPr lvl="1">
              <a:lnSpc>
                <a:spcPct val="100000"/>
              </a:lnSpc>
              <a:spcBef>
                <a:spcPts val="1000"/>
              </a:spcBef>
            </a:pPr>
            <a:r>
              <a:rPr lang="de-DE" sz="2400" b="1" dirty="0">
                <a:ea typeface="+mn-lt"/>
                <a:cs typeface="+mn-lt"/>
              </a:rPr>
              <a:t>Beispiele: </a:t>
            </a:r>
            <a:endParaRPr lang="de-DE" sz="2400" b="1" dirty="0"/>
          </a:p>
          <a:p>
            <a:pPr lvl="2">
              <a:lnSpc>
                <a:spcPct val="100000"/>
              </a:lnSpc>
              <a:spcBef>
                <a:spcPts val="1000"/>
              </a:spcBef>
              <a:buFont typeface="Wingdings" panose="05000000000000000000" pitchFamily="2" charset="2"/>
              <a:buChar char="à"/>
            </a:pPr>
            <a:r>
              <a:rPr lang="de-DE" sz="2400" dirty="0">
                <a:ea typeface="+mn-lt"/>
                <a:cs typeface="+mn-lt"/>
              </a:rPr>
              <a:t> Stillen ist die natürliche Ernährung für </a:t>
            </a:r>
          </a:p>
          <a:p>
            <a:pPr marL="914400" lvl="2" indent="0">
              <a:lnSpc>
                <a:spcPct val="100000"/>
              </a:lnSpc>
              <a:spcBef>
                <a:spcPts val="0"/>
              </a:spcBef>
              <a:buNone/>
            </a:pPr>
            <a:r>
              <a:rPr lang="de-DE" sz="2400" dirty="0">
                <a:ea typeface="+mn-lt"/>
                <a:cs typeface="+mn-lt"/>
              </a:rPr>
              <a:t>      Frühgeborene, auch teilweise zu Stillen ist für </a:t>
            </a:r>
          </a:p>
          <a:p>
            <a:pPr marL="914400" lvl="2" indent="0">
              <a:lnSpc>
                <a:spcPct val="100000"/>
              </a:lnSpc>
              <a:spcBef>
                <a:spcPts val="0"/>
              </a:spcBef>
              <a:buNone/>
            </a:pPr>
            <a:r>
              <a:rPr lang="de-DE" sz="2400" dirty="0">
                <a:ea typeface="+mn-lt"/>
                <a:cs typeface="+mn-lt"/>
              </a:rPr>
              <a:t>      Mutter und Kind wertvoll</a:t>
            </a:r>
            <a:endParaRPr lang="de-DE" sz="2400" dirty="0"/>
          </a:p>
          <a:p>
            <a:pPr lvl="2">
              <a:lnSpc>
                <a:spcPct val="100000"/>
              </a:lnSpc>
              <a:spcBef>
                <a:spcPts val="1000"/>
              </a:spcBef>
              <a:buFont typeface="Wingdings" panose="05000000000000000000" pitchFamily="2" charset="2"/>
              <a:buChar char="à"/>
            </a:pPr>
            <a:r>
              <a:rPr lang="de-DE" sz="2400" dirty="0">
                <a:ea typeface="+mn-lt"/>
                <a:cs typeface="+mn-lt"/>
                <a:sym typeface="Wingdings" panose="05000000000000000000" pitchFamily="2" charset="2"/>
              </a:rPr>
              <a:t> </a:t>
            </a:r>
            <a:r>
              <a:rPr lang="de-DE" sz="2400" dirty="0">
                <a:ea typeface="+mn-lt"/>
                <a:cs typeface="+mn-lt"/>
              </a:rPr>
              <a:t>Frühgeborene wachsen aber auch mit </a:t>
            </a:r>
          </a:p>
          <a:p>
            <a:pPr marL="457200" lvl="1" indent="0">
              <a:lnSpc>
                <a:spcPct val="100000"/>
              </a:lnSpc>
              <a:spcBef>
                <a:spcPts val="0"/>
              </a:spcBef>
              <a:buNone/>
            </a:pPr>
            <a:r>
              <a:rPr lang="de-DE" sz="2400" dirty="0">
                <a:ea typeface="+mn-lt"/>
                <a:cs typeface="+mn-lt"/>
              </a:rPr>
              <a:t>             Spenderinnenmilch oder Formula</a:t>
            </a:r>
            <a:endParaRPr lang="de-DE" sz="2400" dirty="0"/>
          </a:p>
          <a:p>
            <a:pPr lvl="2">
              <a:lnSpc>
                <a:spcPct val="100000"/>
              </a:lnSpc>
              <a:spcBef>
                <a:spcPts val="1000"/>
              </a:spcBef>
              <a:buFont typeface="Wingdings" panose="05000000000000000000" pitchFamily="2" charset="2"/>
              <a:buChar char="à"/>
            </a:pPr>
            <a:r>
              <a:rPr lang="de-DE" sz="2400" dirty="0">
                <a:ea typeface="+mn-lt"/>
                <a:cs typeface="+mn-lt"/>
                <a:sym typeface="Wingdings" panose="05000000000000000000" pitchFamily="2" charset="2"/>
              </a:rPr>
              <a:t> </a:t>
            </a:r>
            <a:r>
              <a:rPr lang="de-DE" sz="2400" dirty="0">
                <a:ea typeface="+mn-lt"/>
                <a:cs typeface="+mn-lt"/>
              </a:rPr>
              <a:t>Stillen kann am Anfang herausfordernd sein. Es ist </a:t>
            </a:r>
          </a:p>
          <a:p>
            <a:pPr marL="457200" lvl="1" indent="0">
              <a:lnSpc>
                <a:spcPct val="100000"/>
              </a:lnSpc>
              <a:spcBef>
                <a:spcPts val="0"/>
              </a:spcBef>
              <a:buNone/>
            </a:pPr>
            <a:r>
              <a:rPr lang="de-DE" sz="2400" dirty="0">
                <a:ea typeface="+mn-lt"/>
                <a:cs typeface="+mn-lt"/>
              </a:rPr>
              <a:t>              normal, wenn es nicht sofort problemlos klappt</a:t>
            </a:r>
            <a:endParaRPr lang="de-DE" sz="2400" dirty="0"/>
          </a:p>
        </p:txBody>
      </p:sp>
      <p:pic>
        <p:nvPicPr>
          <p:cNvPr id="8" name="Aufgezeichneter Sound">
            <a:hlinkClick r:id="" action="ppaction://media"/>
            <a:extLst>
              <a:ext uri="{FF2B5EF4-FFF2-40B4-BE49-F238E27FC236}">
                <a16:creationId xmlns:a16="http://schemas.microsoft.com/office/drawing/2014/main" id="{468E65F1-9C2B-793C-13C6-BBA55DAB44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0000" y="180000"/>
            <a:ext cx="406400" cy="406400"/>
          </a:xfrm>
          <a:prstGeom prst="rect">
            <a:avLst/>
          </a:prstGeom>
        </p:spPr>
      </p:pic>
    </p:spTree>
    <p:extLst>
      <p:ext uri="{BB962C8B-B14F-4D97-AF65-F5344CB8AC3E}">
        <p14:creationId xmlns:p14="http://schemas.microsoft.com/office/powerpoint/2010/main" val="213217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F02CC5-AA16-8045-8499-13B8EB34B89C}"/>
              </a:ext>
            </a:extLst>
          </p:cNvPr>
          <p:cNvSpPr>
            <a:spLocks noGrp="1"/>
          </p:cNvSpPr>
          <p:nvPr>
            <p:ph type="body" sz="quarter" idx="14"/>
          </p:nvPr>
        </p:nvSpPr>
        <p:spPr/>
        <p:txBody>
          <a:bodyPr/>
          <a:lstStyle/>
          <a:p>
            <a:r>
              <a:rPr lang="de-DE" sz="3200" dirty="0"/>
              <a:t>Diese Schulung ist konzipiert für </a:t>
            </a:r>
            <a:r>
              <a:rPr lang="de-DE" sz="3200" b="1" dirty="0"/>
              <a:t>alle</a:t>
            </a:r>
            <a:r>
              <a:rPr lang="de-DE" sz="3200" dirty="0"/>
              <a:t> </a:t>
            </a:r>
            <a:r>
              <a:rPr lang="de-DE" sz="3200" dirty="0" err="1"/>
              <a:t>Mitarbeiter:innen</a:t>
            </a:r>
            <a:r>
              <a:rPr lang="de-DE" sz="3200" dirty="0"/>
              <a:t> auf NICUs:</a:t>
            </a:r>
          </a:p>
        </p:txBody>
      </p:sp>
      <p:sp>
        <p:nvSpPr>
          <p:cNvPr id="3" name="Textplatzhalter 2">
            <a:extLst>
              <a:ext uri="{FF2B5EF4-FFF2-40B4-BE49-F238E27FC236}">
                <a16:creationId xmlns:a16="http://schemas.microsoft.com/office/drawing/2014/main" id="{88416441-58F1-1A45-8F1F-65789285FDE4}"/>
              </a:ext>
            </a:extLst>
          </p:cNvPr>
          <p:cNvSpPr>
            <a:spLocks noGrp="1"/>
          </p:cNvSpPr>
          <p:nvPr>
            <p:ph type="body" sz="quarter" idx="15"/>
          </p:nvPr>
        </p:nvSpPr>
        <p:spPr/>
        <p:txBody>
          <a:bodyPr/>
          <a:lstStyle/>
          <a:p>
            <a:r>
              <a:rPr lang="de-DE" dirty="0"/>
              <a:t> </a:t>
            </a:r>
          </a:p>
        </p:txBody>
      </p:sp>
      <p:sp>
        <p:nvSpPr>
          <p:cNvPr id="4" name="Textplatzhalter 3">
            <a:extLst>
              <a:ext uri="{FF2B5EF4-FFF2-40B4-BE49-F238E27FC236}">
                <a16:creationId xmlns:a16="http://schemas.microsoft.com/office/drawing/2014/main" id="{4368B9A0-78FF-244D-9664-E73DD1B04FD1}"/>
              </a:ext>
            </a:extLst>
          </p:cNvPr>
          <p:cNvSpPr>
            <a:spLocks noGrp="1"/>
          </p:cNvSpPr>
          <p:nvPr>
            <p:ph type="body" sz="quarter" idx="10"/>
          </p:nvPr>
        </p:nvSpPr>
        <p:spPr/>
        <p:txBody>
          <a:bodyPr/>
          <a:lstStyle/>
          <a:p>
            <a:r>
              <a:rPr lang="de-DE" dirty="0"/>
              <a:t>MODUL 6</a:t>
            </a:r>
          </a:p>
        </p:txBody>
      </p:sp>
      <p:sp>
        <p:nvSpPr>
          <p:cNvPr id="7" name="Google Shape;95;p14">
            <a:extLst>
              <a:ext uri="{FF2B5EF4-FFF2-40B4-BE49-F238E27FC236}">
                <a16:creationId xmlns:a16="http://schemas.microsoft.com/office/drawing/2014/main" id="{F797F406-7533-774E-83FC-61F750177201}"/>
              </a:ext>
            </a:extLst>
          </p:cNvPr>
          <p:cNvSpPr txBox="1">
            <a:spLocks/>
          </p:cNvSpPr>
          <p:nvPr/>
        </p:nvSpPr>
        <p:spPr>
          <a:xfrm>
            <a:off x="4876800" y="2319338"/>
            <a:ext cx="5783564" cy="1655762"/>
          </a:xfrm>
          <a:prstGeom prst="rect">
            <a:avLst/>
          </a:prstGeom>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sz="2200" dirty="0"/>
          </a:p>
          <a:p>
            <a:pPr marL="0" indent="0">
              <a:buFont typeface="Arial" panose="020B0604020202020204" pitchFamily="34" charset="0"/>
              <a:buNone/>
            </a:pPr>
            <a:r>
              <a:rPr lang="de-DE" sz="2000" dirty="0" err="1">
                <a:latin typeface="+mj-lt"/>
              </a:rPr>
              <a:t>Ärzt:innen</a:t>
            </a:r>
            <a:r>
              <a:rPr lang="de-DE" sz="2000" dirty="0">
                <a:latin typeface="+mj-lt"/>
              </a:rPr>
              <a:t>, Hebammen, Pflegefachpersonal</a:t>
            </a:r>
          </a:p>
          <a:p>
            <a:pPr marL="0" indent="0">
              <a:buFont typeface="Arial" panose="020B0604020202020204" pitchFamily="34" charset="0"/>
              <a:buNone/>
            </a:pPr>
            <a:r>
              <a:rPr lang="de-DE" sz="2000" dirty="0">
                <a:latin typeface="+mj-lt"/>
              </a:rPr>
              <a:t>Pflegefachpersonal mit Fachweiterbildung</a:t>
            </a:r>
          </a:p>
        </p:txBody>
      </p:sp>
      <p:pic>
        <p:nvPicPr>
          <p:cNvPr id="8" name="Bildplatzhalter 8">
            <a:extLst>
              <a:ext uri="{FF2B5EF4-FFF2-40B4-BE49-F238E27FC236}">
                <a16:creationId xmlns:a16="http://schemas.microsoft.com/office/drawing/2014/main" id="{244338AC-7113-6748-B80A-DBF003E91649}"/>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t="3521" b="3521"/>
          <a:stretch/>
        </p:blipFill>
        <p:spPr/>
      </p:pic>
      <p:pic>
        <p:nvPicPr>
          <p:cNvPr id="15" name="Bildplatzhalter 10" descr="Ein Bild, das Text enthält.&#10;&#10;Automatisch generierte Beschreibung">
            <a:extLst>
              <a:ext uri="{FF2B5EF4-FFF2-40B4-BE49-F238E27FC236}">
                <a16:creationId xmlns:a16="http://schemas.microsoft.com/office/drawing/2014/main" id="{CA2FDC77-059F-C64D-9C3C-8C9117D257A8}"/>
              </a:ext>
            </a:extLst>
          </p:cNvPr>
          <p:cNvPicPr>
            <a:picLocks noChangeAspect="1"/>
          </p:cNvPicPr>
          <p:nvPr/>
        </p:nvPicPr>
        <p:blipFill rotWithShape="1">
          <a:blip r:embed="rId3">
            <a:extLst>
              <a:ext uri="{28A0092B-C50C-407E-A947-70E740481C1C}">
                <a14:useLocalDpi xmlns:a14="http://schemas.microsoft.com/office/drawing/2010/main" val="0"/>
              </a:ext>
            </a:extLst>
          </a:blip>
          <a:srcRect t="-20302" b="-20302"/>
          <a:stretch/>
        </p:blipFill>
        <p:spPr>
          <a:xfrm>
            <a:off x="2207509" y="2281992"/>
            <a:ext cx="1353600" cy="474742"/>
          </a:xfrm>
          <a:prstGeom prst="rect">
            <a:avLst/>
          </a:prstGeom>
        </p:spPr>
      </p:pic>
    </p:spTree>
    <p:extLst>
      <p:ext uri="{BB962C8B-B14F-4D97-AF65-F5344CB8AC3E}">
        <p14:creationId xmlns:p14="http://schemas.microsoft.com/office/powerpoint/2010/main" val="520169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3992030-3A77-F747-81F7-7086F38AD7C3}"/>
              </a:ext>
            </a:extLst>
          </p:cNvPr>
          <p:cNvSpPr>
            <a:spLocks noGrp="1"/>
          </p:cNvSpPr>
          <p:nvPr>
            <p:ph type="body" sz="quarter" idx="12"/>
          </p:nvPr>
        </p:nvSpPr>
        <p:spPr/>
        <p:txBody>
          <a:bodyPr lIns="91440" tIns="45720" rIns="91440" bIns="45720" anchor="ctr"/>
          <a:lstStyle/>
          <a:p>
            <a:r>
              <a:rPr lang="de-DE" dirty="0" err="1">
                <a:latin typeface="Source Sans Pro SemiBold"/>
                <a:ea typeface="Source Sans Pro SemiBold"/>
              </a:rPr>
              <a:t>Stigmasensible</a:t>
            </a:r>
            <a:r>
              <a:rPr lang="de-DE" dirty="0">
                <a:latin typeface="Source Sans Pro SemiBold"/>
                <a:ea typeface="Source Sans Pro SemiBold"/>
              </a:rPr>
              <a:t> Kommunikation</a:t>
            </a:r>
            <a:endParaRPr lang="en-US" dirty="0"/>
          </a:p>
        </p:txBody>
      </p:sp>
      <p:sp>
        <p:nvSpPr>
          <p:cNvPr id="3" name="Textplatzhalter 2">
            <a:extLst>
              <a:ext uri="{FF2B5EF4-FFF2-40B4-BE49-F238E27FC236}">
                <a16:creationId xmlns:a16="http://schemas.microsoft.com/office/drawing/2014/main" id="{21137F18-9C66-6548-B577-589261DF55D6}"/>
              </a:ext>
            </a:extLst>
          </p:cNvPr>
          <p:cNvSpPr>
            <a:spLocks noGrp="1"/>
          </p:cNvSpPr>
          <p:nvPr>
            <p:ph type="body" sz="quarter" idx="11"/>
          </p:nvPr>
        </p:nvSpPr>
        <p:spPr/>
        <p:txBody>
          <a:bodyPr/>
          <a:lstStyle/>
          <a:p>
            <a:r>
              <a:rPr lang="de-DE" dirty="0">
                <a:ea typeface="Source Sans Pro SemiBold"/>
              </a:rPr>
              <a:t>02</a:t>
            </a:r>
          </a:p>
        </p:txBody>
      </p:sp>
      <p:sp>
        <p:nvSpPr>
          <p:cNvPr id="4" name="Textplatzhalter 3">
            <a:extLst>
              <a:ext uri="{FF2B5EF4-FFF2-40B4-BE49-F238E27FC236}">
                <a16:creationId xmlns:a16="http://schemas.microsoft.com/office/drawing/2014/main" id="{94836A51-1C2D-994D-BD02-11BF95FEAF83}"/>
              </a:ext>
            </a:extLst>
          </p:cNvPr>
          <p:cNvSpPr>
            <a:spLocks noGrp="1"/>
          </p:cNvSpPr>
          <p:nvPr>
            <p:ph type="body" sz="quarter" idx="13"/>
          </p:nvPr>
        </p:nvSpPr>
        <p:spPr/>
        <p:txBody>
          <a:bodyPr lIns="91440" tIns="45720" rIns="91440" bIns="45720" anchor="t"/>
          <a:lstStyle/>
          <a:p>
            <a:r>
              <a:rPr lang="de-DE">
                <a:latin typeface="Source Sans Pro SemiBold"/>
                <a:ea typeface="Source Sans Pro SemiBold"/>
              </a:rPr>
              <a:t>akzeptierend</a:t>
            </a:r>
            <a:endParaRPr lang="de-DE">
              <a:ea typeface="Source Sans Pro SemiBold"/>
            </a:endParaRPr>
          </a:p>
        </p:txBody>
      </p:sp>
      <p:sp>
        <p:nvSpPr>
          <p:cNvPr id="5" name="Fußzeilenplatzhalter 4">
            <a:extLst>
              <a:ext uri="{FF2B5EF4-FFF2-40B4-BE49-F238E27FC236}">
                <a16:creationId xmlns:a16="http://schemas.microsoft.com/office/drawing/2014/main" id="{9E877D82-C7FC-CB4C-AB38-9E93F2EB173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B8E6D3F7-DE39-2748-95BB-5C463E1291BC}"/>
              </a:ext>
            </a:extLst>
          </p:cNvPr>
          <p:cNvSpPr>
            <a:spLocks noGrp="1"/>
          </p:cNvSpPr>
          <p:nvPr>
            <p:ph type="sldNum" idx="16"/>
          </p:nvPr>
        </p:nvSpPr>
        <p:spPr/>
        <p:txBody>
          <a:bodyPr/>
          <a:lstStyle/>
          <a:p>
            <a:fld id="{00000000-1234-1234-1234-123412341234}" type="slidenum">
              <a:rPr lang="en-US" smtClean="0"/>
              <a:pPr/>
              <a:t>20</a:t>
            </a:fld>
            <a:endParaRPr lang="en-US"/>
          </a:p>
        </p:txBody>
      </p:sp>
      <p:sp>
        <p:nvSpPr>
          <p:cNvPr id="7" name="Textplatzhalter 6">
            <a:extLst>
              <a:ext uri="{FF2B5EF4-FFF2-40B4-BE49-F238E27FC236}">
                <a16:creationId xmlns:a16="http://schemas.microsoft.com/office/drawing/2014/main" id="{35907E74-ED56-D14F-A161-2975EF888FC0}"/>
              </a:ext>
            </a:extLst>
          </p:cNvPr>
          <p:cNvSpPr>
            <a:spLocks noGrp="1"/>
          </p:cNvSpPr>
          <p:nvPr>
            <p:ph type="body" sz="quarter" idx="17"/>
          </p:nvPr>
        </p:nvSpPr>
        <p:spPr/>
        <p:txBody>
          <a:bodyPr lIns="91440" tIns="45720" rIns="91440" bIns="45720" anchor="ctr"/>
          <a:lstStyle/>
          <a:p>
            <a:pPr lvl="1" fontAlgn="base">
              <a:lnSpc>
                <a:spcPct val="100000"/>
              </a:lnSpc>
              <a:spcBef>
                <a:spcPts val="1000"/>
              </a:spcBef>
            </a:pPr>
            <a:r>
              <a:rPr lang="de-DE" sz="2400" dirty="0">
                <a:ea typeface="+mn-lt"/>
                <a:cs typeface="+mn-lt"/>
              </a:rPr>
              <a:t>Kommunikation orientiert an der Lebensrealität der Frauen und ihres sozialen Umfelds</a:t>
            </a:r>
            <a:endParaRPr lang="en-US" sz="2400" dirty="0"/>
          </a:p>
          <a:p>
            <a:pPr lvl="1">
              <a:lnSpc>
                <a:spcPct val="100000"/>
              </a:lnSpc>
              <a:spcBef>
                <a:spcPts val="1000"/>
              </a:spcBef>
            </a:pPr>
            <a:r>
              <a:rPr lang="de-DE" sz="2400" dirty="0">
                <a:ea typeface="+mn-lt"/>
                <a:cs typeface="+mn-lt"/>
              </a:rPr>
              <a:t>Informationen anbieten, aber nicht aufzwingen, nicht belehren oder bevormunden</a:t>
            </a:r>
            <a:endParaRPr lang="de-DE" sz="2400" dirty="0"/>
          </a:p>
          <a:p>
            <a:pPr lvl="1">
              <a:lnSpc>
                <a:spcPct val="100000"/>
              </a:lnSpc>
              <a:spcBef>
                <a:spcPts val="1000"/>
              </a:spcBef>
            </a:pPr>
            <a:r>
              <a:rPr lang="de-DE" sz="2400" b="1" dirty="0">
                <a:ea typeface="+mn-lt"/>
                <a:cs typeface="+mn-lt"/>
              </a:rPr>
              <a:t>offene, wertfreie Klärung der Frage „Ist Stillen etwas für mich?“ </a:t>
            </a:r>
            <a:endParaRPr lang="de-DE" sz="2400" dirty="0"/>
          </a:p>
        </p:txBody>
      </p:sp>
      <p:pic>
        <p:nvPicPr>
          <p:cNvPr id="8" name="Aufgezeichneter Sound">
            <a:hlinkClick r:id="" action="ppaction://media"/>
            <a:extLst>
              <a:ext uri="{FF2B5EF4-FFF2-40B4-BE49-F238E27FC236}">
                <a16:creationId xmlns:a16="http://schemas.microsoft.com/office/drawing/2014/main" id="{7913752B-2C91-14AF-9C24-7EDDA3C32A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80000" y="900000"/>
            <a:ext cx="406400" cy="406400"/>
          </a:xfrm>
          <a:prstGeom prst="rect">
            <a:avLst/>
          </a:prstGeom>
        </p:spPr>
      </p:pic>
    </p:spTree>
    <p:extLst>
      <p:ext uri="{BB962C8B-B14F-4D97-AF65-F5344CB8AC3E}">
        <p14:creationId xmlns:p14="http://schemas.microsoft.com/office/powerpoint/2010/main" val="302951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3992030-3A77-F747-81F7-7086F38AD7C3}"/>
              </a:ext>
            </a:extLst>
          </p:cNvPr>
          <p:cNvSpPr>
            <a:spLocks noGrp="1"/>
          </p:cNvSpPr>
          <p:nvPr>
            <p:ph type="body" sz="quarter" idx="12"/>
          </p:nvPr>
        </p:nvSpPr>
        <p:spPr/>
        <p:txBody>
          <a:bodyPr lIns="91440" tIns="45720" rIns="91440" bIns="45720" anchor="ctr"/>
          <a:lstStyle/>
          <a:p>
            <a:r>
              <a:rPr lang="de-DE" err="1">
                <a:latin typeface="Source Sans Pro SemiBold"/>
                <a:ea typeface="Source Sans Pro SemiBold"/>
              </a:rPr>
              <a:t>Stigmasensible</a:t>
            </a:r>
            <a:r>
              <a:rPr lang="de-DE" dirty="0">
                <a:latin typeface="Source Sans Pro SemiBold"/>
                <a:ea typeface="Source Sans Pro SemiBold"/>
              </a:rPr>
              <a:t> Kommunikation</a:t>
            </a:r>
            <a:endParaRPr lang="en-US" dirty="0"/>
          </a:p>
        </p:txBody>
      </p:sp>
      <p:sp>
        <p:nvSpPr>
          <p:cNvPr id="3" name="Textplatzhalter 2">
            <a:extLst>
              <a:ext uri="{FF2B5EF4-FFF2-40B4-BE49-F238E27FC236}">
                <a16:creationId xmlns:a16="http://schemas.microsoft.com/office/drawing/2014/main" id="{21137F18-9C66-6548-B577-589261DF55D6}"/>
              </a:ext>
            </a:extLst>
          </p:cNvPr>
          <p:cNvSpPr>
            <a:spLocks noGrp="1"/>
          </p:cNvSpPr>
          <p:nvPr>
            <p:ph type="body" sz="quarter" idx="11"/>
          </p:nvPr>
        </p:nvSpPr>
        <p:spPr/>
        <p:txBody>
          <a:bodyPr/>
          <a:lstStyle/>
          <a:p>
            <a:r>
              <a:rPr lang="de-DE" dirty="0">
                <a:ea typeface="Source Sans Pro SemiBold"/>
              </a:rPr>
              <a:t>02</a:t>
            </a:r>
          </a:p>
        </p:txBody>
      </p:sp>
      <p:sp>
        <p:nvSpPr>
          <p:cNvPr id="4" name="Textplatzhalter 3">
            <a:extLst>
              <a:ext uri="{FF2B5EF4-FFF2-40B4-BE49-F238E27FC236}">
                <a16:creationId xmlns:a16="http://schemas.microsoft.com/office/drawing/2014/main" id="{94836A51-1C2D-994D-BD02-11BF95FEAF83}"/>
              </a:ext>
            </a:extLst>
          </p:cNvPr>
          <p:cNvSpPr>
            <a:spLocks noGrp="1"/>
          </p:cNvSpPr>
          <p:nvPr>
            <p:ph type="body" sz="quarter" idx="13"/>
          </p:nvPr>
        </p:nvSpPr>
        <p:spPr/>
        <p:txBody>
          <a:bodyPr lIns="91440" tIns="45720" rIns="91440" bIns="45720" anchor="t"/>
          <a:lstStyle/>
          <a:p>
            <a:r>
              <a:rPr lang="de-DE" dirty="0">
                <a:latin typeface="Source Sans Pro SemiBold"/>
                <a:ea typeface="Source Sans Pro SemiBold"/>
              </a:rPr>
              <a:t>diversitätsgerecht</a:t>
            </a:r>
            <a:endParaRPr lang="de-DE" dirty="0">
              <a:ea typeface="Source Sans Pro SemiBold"/>
            </a:endParaRPr>
          </a:p>
        </p:txBody>
      </p:sp>
      <p:sp>
        <p:nvSpPr>
          <p:cNvPr id="5" name="Fußzeilenplatzhalter 4">
            <a:extLst>
              <a:ext uri="{FF2B5EF4-FFF2-40B4-BE49-F238E27FC236}">
                <a16:creationId xmlns:a16="http://schemas.microsoft.com/office/drawing/2014/main" id="{9E877D82-C7FC-CB4C-AB38-9E93F2EB173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B8E6D3F7-DE39-2748-95BB-5C463E1291BC}"/>
              </a:ext>
            </a:extLst>
          </p:cNvPr>
          <p:cNvSpPr>
            <a:spLocks noGrp="1"/>
          </p:cNvSpPr>
          <p:nvPr>
            <p:ph type="sldNum" idx="16"/>
          </p:nvPr>
        </p:nvSpPr>
        <p:spPr/>
        <p:txBody>
          <a:bodyPr/>
          <a:lstStyle/>
          <a:p>
            <a:fld id="{00000000-1234-1234-1234-123412341234}" type="slidenum">
              <a:rPr lang="en-US" smtClean="0"/>
              <a:pPr/>
              <a:t>21</a:t>
            </a:fld>
            <a:endParaRPr lang="en-US"/>
          </a:p>
        </p:txBody>
      </p:sp>
      <p:sp>
        <p:nvSpPr>
          <p:cNvPr id="7" name="Textplatzhalter 6">
            <a:extLst>
              <a:ext uri="{FF2B5EF4-FFF2-40B4-BE49-F238E27FC236}">
                <a16:creationId xmlns:a16="http://schemas.microsoft.com/office/drawing/2014/main" id="{35907E74-ED56-D14F-A161-2975EF888FC0}"/>
              </a:ext>
            </a:extLst>
          </p:cNvPr>
          <p:cNvSpPr>
            <a:spLocks noGrp="1"/>
          </p:cNvSpPr>
          <p:nvPr>
            <p:ph type="body" sz="quarter" idx="17"/>
          </p:nvPr>
        </p:nvSpPr>
        <p:spPr/>
        <p:txBody>
          <a:bodyPr lIns="91440" tIns="45720" rIns="91440" bIns="45720" anchor="ctr"/>
          <a:lstStyle/>
          <a:p>
            <a:pPr lvl="1" fontAlgn="base">
              <a:lnSpc>
                <a:spcPct val="100000"/>
              </a:lnSpc>
              <a:spcBef>
                <a:spcPts val="1000"/>
              </a:spcBef>
            </a:pPr>
            <a:r>
              <a:rPr lang="de-DE" sz="2400" b="0" i="0" u="none" strike="noStrike" dirty="0">
                <a:effectLst/>
              </a:rPr>
              <a:t>Vielfältige Lebensentwürfe von Stillenden und Rolle des Partners/ der Partnerin beschreiben</a:t>
            </a:r>
          </a:p>
          <a:p>
            <a:pPr lvl="1" fontAlgn="base">
              <a:lnSpc>
                <a:spcPct val="100000"/>
              </a:lnSpc>
              <a:spcBef>
                <a:spcPts val="1000"/>
              </a:spcBef>
            </a:pPr>
            <a:r>
              <a:rPr lang="de-DE" sz="2400" b="0" i="0" u="none" strike="noStrike" dirty="0">
                <a:effectLst/>
              </a:rPr>
              <a:t>Haushaltstätigkeiten, Einkaufen, Putzen, etc. sind nicht alleine Aufgabe der Mutter</a:t>
            </a:r>
          </a:p>
          <a:p>
            <a:pPr lvl="1" fontAlgn="base">
              <a:lnSpc>
                <a:spcPct val="100000"/>
              </a:lnSpc>
              <a:spcBef>
                <a:spcPts val="1000"/>
              </a:spcBef>
            </a:pPr>
            <a:r>
              <a:rPr lang="de-DE" sz="2400" b="0" i="0" u="none" strike="noStrike" dirty="0">
                <a:effectLst/>
              </a:rPr>
              <a:t>Es ist normal, Hilfe anzunehmen, um ein Kind großzuziehen.</a:t>
            </a:r>
          </a:p>
          <a:p>
            <a:pPr lvl="1" fontAlgn="base">
              <a:lnSpc>
                <a:spcPct val="100000"/>
              </a:lnSpc>
              <a:spcBef>
                <a:spcPts val="1000"/>
              </a:spcBef>
            </a:pPr>
            <a:r>
              <a:rPr lang="de-DE" sz="2400" b="1" i="0" u="none" strike="noStrike" dirty="0">
                <a:effectLst/>
              </a:rPr>
              <a:t>Empowerment der Mutter, Hilfe auch zu Hause einzufordern</a:t>
            </a:r>
            <a:endParaRPr lang="de-DE" sz="2400" b="0" i="0" u="none" strike="noStrike" dirty="0">
              <a:effectLst/>
            </a:endParaRPr>
          </a:p>
        </p:txBody>
      </p:sp>
      <p:pic>
        <p:nvPicPr>
          <p:cNvPr id="8" name="Aufgezeichneter Sound">
            <a:hlinkClick r:id="" action="ppaction://media"/>
            <a:extLst>
              <a:ext uri="{FF2B5EF4-FFF2-40B4-BE49-F238E27FC236}">
                <a16:creationId xmlns:a16="http://schemas.microsoft.com/office/drawing/2014/main" id="{3CE2B20B-550A-717E-4F90-8B8CD65A8C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80000" y="900000"/>
            <a:ext cx="406400" cy="406400"/>
          </a:xfrm>
          <a:prstGeom prst="rect">
            <a:avLst/>
          </a:prstGeom>
        </p:spPr>
      </p:pic>
    </p:spTree>
    <p:extLst>
      <p:ext uri="{BB962C8B-B14F-4D97-AF65-F5344CB8AC3E}">
        <p14:creationId xmlns:p14="http://schemas.microsoft.com/office/powerpoint/2010/main" val="380376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3992030-3A77-F747-81F7-7086F38AD7C3}"/>
              </a:ext>
            </a:extLst>
          </p:cNvPr>
          <p:cNvSpPr>
            <a:spLocks noGrp="1"/>
          </p:cNvSpPr>
          <p:nvPr>
            <p:ph type="body" sz="quarter" idx="12"/>
          </p:nvPr>
        </p:nvSpPr>
        <p:spPr/>
        <p:txBody>
          <a:bodyPr lIns="91440" tIns="45720" rIns="91440" bIns="45720" anchor="ctr"/>
          <a:lstStyle/>
          <a:p>
            <a:r>
              <a:rPr lang="de-DE" dirty="0" err="1">
                <a:latin typeface="Source Sans Pro SemiBold"/>
                <a:ea typeface="Source Sans Pro SemiBold"/>
              </a:rPr>
              <a:t>Stigmasensible</a:t>
            </a:r>
            <a:r>
              <a:rPr lang="de-DE" dirty="0">
                <a:latin typeface="Source Sans Pro SemiBold"/>
                <a:ea typeface="Source Sans Pro SemiBold"/>
              </a:rPr>
              <a:t> Kommunikation</a:t>
            </a:r>
            <a:endParaRPr lang="en-US" dirty="0"/>
          </a:p>
        </p:txBody>
      </p:sp>
      <p:sp>
        <p:nvSpPr>
          <p:cNvPr id="3" name="Textplatzhalter 2">
            <a:extLst>
              <a:ext uri="{FF2B5EF4-FFF2-40B4-BE49-F238E27FC236}">
                <a16:creationId xmlns:a16="http://schemas.microsoft.com/office/drawing/2014/main" id="{21137F18-9C66-6548-B577-589261DF55D6}"/>
              </a:ext>
            </a:extLst>
          </p:cNvPr>
          <p:cNvSpPr>
            <a:spLocks noGrp="1"/>
          </p:cNvSpPr>
          <p:nvPr>
            <p:ph type="body" sz="quarter" idx="11"/>
          </p:nvPr>
        </p:nvSpPr>
        <p:spPr/>
        <p:txBody>
          <a:bodyPr/>
          <a:lstStyle/>
          <a:p>
            <a:r>
              <a:rPr lang="de-DE" dirty="0">
                <a:ea typeface="Source Sans Pro SemiBold"/>
              </a:rPr>
              <a:t>02</a:t>
            </a:r>
          </a:p>
        </p:txBody>
      </p:sp>
      <p:sp>
        <p:nvSpPr>
          <p:cNvPr id="4" name="Textplatzhalter 3">
            <a:extLst>
              <a:ext uri="{FF2B5EF4-FFF2-40B4-BE49-F238E27FC236}">
                <a16:creationId xmlns:a16="http://schemas.microsoft.com/office/drawing/2014/main" id="{94836A51-1C2D-994D-BD02-11BF95FEAF83}"/>
              </a:ext>
            </a:extLst>
          </p:cNvPr>
          <p:cNvSpPr>
            <a:spLocks noGrp="1"/>
          </p:cNvSpPr>
          <p:nvPr>
            <p:ph type="body" sz="quarter" idx="13"/>
          </p:nvPr>
        </p:nvSpPr>
        <p:spPr/>
        <p:txBody>
          <a:bodyPr lIns="91440" tIns="45720" rIns="91440" bIns="45720" anchor="t"/>
          <a:lstStyle/>
          <a:p>
            <a:r>
              <a:rPr lang="de-DE" dirty="0">
                <a:latin typeface="Source Sans Pro SemiBold"/>
                <a:ea typeface="Source Sans Pro SemiBold"/>
              </a:rPr>
              <a:t>normalisierend</a:t>
            </a:r>
            <a:endParaRPr lang="de-DE" dirty="0">
              <a:ea typeface="Source Sans Pro SemiBold"/>
            </a:endParaRPr>
          </a:p>
        </p:txBody>
      </p:sp>
      <p:sp>
        <p:nvSpPr>
          <p:cNvPr id="5" name="Fußzeilenplatzhalter 4">
            <a:extLst>
              <a:ext uri="{FF2B5EF4-FFF2-40B4-BE49-F238E27FC236}">
                <a16:creationId xmlns:a16="http://schemas.microsoft.com/office/drawing/2014/main" id="{9E877D82-C7FC-CB4C-AB38-9E93F2EB173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B8E6D3F7-DE39-2748-95BB-5C463E1291BC}"/>
              </a:ext>
            </a:extLst>
          </p:cNvPr>
          <p:cNvSpPr>
            <a:spLocks noGrp="1"/>
          </p:cNvSpPr>
          <p:nvPr>
            <p:ph type="sldNum" idx="16"/>
          </p:nvPr>
        </p:nvSpPr>
        <p:spPr/>
        <p:txBody>
          <a:bodyPr/>
          <a:lstStyle/>
          <a:p>
            <a:fld id="{00000000-1234-1234-1234-123412341234}" type="slidenum">
              <a:rPr lang="en-US" smtClean="0"/>
              <a:pPr/>
              <a:t>22</a:t>
            </a:fld>
            <a:endParaRPr lang="en-US"/>
          </a:p>
        </p:txBody>
      </p:sp>
      <p:sp>
        <p:nvSpPr>
          <p:cNvPr id="7" name="Textplatzhalter 6">
            <a:extLst>
              <a:ext uri="{FF2B5EF4-FFF2-40B4-BE49-F238E27FC236}">
                <a16:creationId xmlns:a16="http://schemas.microsoft.com/office/drawing/2014/main" id="{35907E74-ED56-D14F-A161-2975EF888FC0}"/>
              </a:ext>
            </a:extLst>
          </p:cNvPr>
          <p:cNvSpPr>
            <a:spLocks noGrp="1"/>
          </p:cNvSpPr>
          <p:nvPr>
            <p:ph type="body" sz="quarter" idx="17"/>
          </p:nvPr>
        </p:nvSpPr>
        <p:spPr/>
        <p:txBody>
          <a:bodyPr lIns="91440" tIns="45720" rIns="91440" bIns="45720" anchor="ctr"/>
          <a:lstStyle/>
          <a:p>
            <a:pPr lvl="1" fontAlgn="base">
              <a:lnSpc>
                <a:spcPct val="100000"/>
              </a:lnSpc>
              <a:spcBef>
                <a:spcPts val="1000"/>
              </a:spcBef>
            </a:pPr>
            <a:r>
              <a:rPr lang="de-DE" sz="2400" b="1" dirty="0">
                <a:ea typeface="+mn-lt"/>
                <a:cs typeface="+mn-lt"/>
              </a:rPr>
              <a:t>Stillen und Füttern als normal darstellen</a:t>
            </a:r>
            <a:endParaRPr lang="en-US" sz="2400" dirty="0">
              <a:ea typeface="+mn-lt"/>
              <a:cs typeface="+mn-lt"/>
            </a:endParaRPr>
          </a:p>
          <a:p>
            <a:pPr lvl="1">
              <a:lnSpc>
                <a:spcPct val="100000"/>
              </a:lnSpc>
              <a:spcBef>
                <a:spcPts val="1000"/>
              </a:spcBef>
            </a:pPr>
            <a:r>
              <a:rPr lang="de-DE" sz="2400" dirty="0">
                <a:ea typeface="+mn-lt"/>
                <a:cs typeface="+mn-lt"/>
              </a:rPr>
              <a:t>Stillen und Abpumpen sollte kein Tabu-Thema sein oder etwas das versteckt werden muss</a:t>
            </a:r>
            <a:endParaRPr lang="de-DE" sz="2400" dirty="0"/>
          </a:p>
        </p:txBody>
      </p:sp>
      <p:pic>
        <p:nvPicPr>
          <p:cNvPr id="8" name="Aufgezeichneter Sound">
            <a:hlinkClick r:id="" action="ppaction://media"/>
            <a:extLst>
              <a:ext uri="{FF2B5EF4-FFF2-40B4-BE49-F238E27FC236}">
                <a16:creationId xmlns:a16="http://schemas.microsoft.com/office/drawing/2014/main" id="{A5446CD8-FF12-85C3-14AE-8DC67A8B69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80000" y="900000"/>
            <a:ext cx="406400" cy="406400"/>
          </a:xfrm>
          <a:prstGeom prst="rect">
            <a:avLst/>
          </a:prstGeom>
        </p:spPr>
      </p:pic>
    </p:spTree>
    <p:extLst>
      <p:ext uri="{BB962C8B-B14F-4D97-AF65-F5344CB8AC3E}">
        <p14:creationId xmlns:p14="http://schemas.microsoft.com/office/powerpoint/2010/main" val="205207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3992030-3A77-F747-81F7-7086F38AD7C3}"/>
              </a:ext>
            </a:extLst>
          </p:cNvPr>
          <p:cNvSpPr>
            <a:spLocks noGrp="1"/>
          </p:cNvSpPr>
          <p:nvPr>
            <p:ph type="body" sz="quarter" idx="12"/>
          </p:nvPr>
        </p:nvSpPr>
        <p:spPr/>
        <p:txBody>
          <a:bodyPr lIns="91440" tIns="45720" rIns="91440" bIns="45720" anchor="ctr"/>
          <a:lstStyle/>
          <a:p>
            <a:r>
              <a:rPr lang="de-DE" err="1">
                <a:latin typeface="Source Sans Pro SemiBold"/>
                <a:ea typeface="Source Sans Pro SemiBold"/>
              </a:rPr>
              <a:t>Stigmasensible</a:t>
            </a:r>
            <a:r>
              <a:rPr lang="de-DE" dirty="0">
                <a:latin typeface="Source Sans Pro SemiBold"/>
                <a:ea typeface="Source Sans Pro SemiBold"/>
              </a:rPr>
              <a:t> Kommunikation</a:t>
            </a:r>
            <a:endParaRPr lang="en-US" dirty="0"/>
          </a:p>
        </p:txBody>
      </p:sp>
      <p:sp>
        <p:nvSpPr>
          <p:cNvPr id="3" name="Textplatzhalter 2">
            <a:extLst>
              <a:ext uri="{FF2B5EF4-FFF2-40B4-BE49-F238E27FC236}">
                <a16:creationId xmlns:a16="http://schemas.microsoft.com/office/drawing/2014/main" id="{21137F18-9C66-6548-B577-589261DF55D6}"/>
              </a:ext>
            </a:extLst>
          </p:cNvPr>
          <p:cNvSpPr>
            <a:spLocks noGrp="1"/>
          </p:cNvSpPr>
          <p:nvPr>
            <p:ph type="body" sz="quarter" idx="11"/>
          </p:nvPr>
        </p:nvSpPr>
        <p:spPr/>
        <p:txBody>
          <a:bodyPr/>
          <a:lstStyle/>
          <a:p>
            <a:r>
              <a:rPr lang="de-DE" dirty="0">
                <a:ea typeface="Source Sans Pro SemiBold"/>
              </a:rPr>
              <a:t>02</a:t>
            </a:r>
          </a:p>
        </p:txBody>
      </p:sp>
      <p:sp>
        <p:nvSpPr>
          <p:cNvPr id="4" name="Textplatzhalter 3">
            <a:extLst>
              <a:ext uri="{FF2B5EF4-FFF2-40B4-BE49-F238E27FC236}">
                <a16:creationId xmlns:a16="http://schemas.microsoft.com/office/drawing/2014/main" id="{94836A51-1C2D-994D-BD02-11BF95FEAF83}"/>
              </a:ext>
            </a:extLst>
          </p:cNvPr>
          <p:cNvSpPr>
            <a:spLocks noGrp="1"/>
          </p:cNvSpPr>
          <p:nvPr>
            <p:ph type="body" sz="quarter" idx="13"/>
          </p:nvPr>
        </p:nvSpPr>
        <p:spPr/>
        <p:txBody>
          <a:bodyPr lIns="91440" tIns="45720" rIns="91440" bIns="45720" anchor="t"/>
          <a:lstStyle/>
          <a:p>
            <a:pPr>
              <a:lnSpc>
                <a:spcPct val="100000"/>
              </a:lnSpc>
            </a:pPr>
            <a:r>
              <a:rPr lang="de-DE" dirty="0">
                <a:latin typeface="Source Sans Pro SemiBold"/>
                <a:ea typeface="Source Sans Pro SemiBold"/>
              </a:rPr>
              <a:t>positiv rahmen</a:t>
            </a:r>
            <a:endParaRPr lang="de-DE" dirty="0">
              <a:ea typeface="Source Sans Pro SemiBold"/>
            </a:endParaRPr>
          </a:p>
        </p:txBody>
      </p:sp>
      <p:sp>
        <p:nvSpPr>
          <p:cNvPr id="5" name="Fußzeilenplatzhalter 4">
            <a:extLst>
              <a:ext uri="{FF2B5EF4-FFF2-40B4-BE49-F238E27FC236}">
                <a16:creationId xmlns:a16="http://schemas.microsoft.com/office/drawing/2014/main" id="{9E877D82-C7FC-CB4C-AB38-9E93F2EB173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B8E6D3F7-DE39-2748-95BB-5C463E1291BC}"/>
              </a:ext>
            </a:extLst>
          </p:cNvPr>
          <p:cNvSpPr>
            <a:spLocks noGrp="1"/>
          </p:cNvSpPr>
          <p:nvPr>
            <p:ph type="sldNum" idx="16"/>
          </p:nvPr>
        </p:nvSpPr>
        <p:spPr/>
        <p:txBody>
          <a:bodyPr/>
          <a:lstStyle/>
          <a:p>
            <a:fld id="{00000000-1234-1234-1234-123412341234}" type="slidenum">
              <a:rPr lang="en-US" smtClean="0"/>
              <a:pPr/>
              <a:t>23</a:t>
            </a:fld>
            <a:endParaRPr lang="en-US"/>
          </a:p>
        </p:txBody>
      </p:sp>
      <p:sp>
        <p:nvSpPr>
          <p:cNvPr id="7" name="Textplatzhalter 6">
            <a:extLst>
              <a:ext uri="{FF2B5EF4-FFF2-40B4-BE49-F238E27FC236}">
                <a16:creationId xmlns:a16="http://schemas.microsoft.com/office/drawing/2014/main" id="{35907E74-ED56-D14F-A161-2975EF888FC0}"/>
              </a:ext>
            </a:extLst>
          </p:cNvPr>
          <p:cNvSpPr>
            <a:spLocks noGrp="1"/>
          </p:cNvSpPr>
          <p:nvPr>
            <p:ph type="body" sz="quarter" idx="17"/>
          </p:nvPr>
        </p:nvSpPr>
        <p:spPr/>
        <p:txBody>
          <a:bodyPr lIns="91440" tIns="45720" rIns="91440" bIns="45720" anchor="ctr"/>
          <a:lstStyle/>
          <a:p>
            <a:pPr lvl="1">
              <a:lnSpc>
                <a:spcPct val="100000"/>
              </a:lnSpc>
              <a:spcBef>
                <a:spcPts val="1000"/>
              </a:spcBef>
            </a:pPr>
            <a:r>
              <a:rPr lang="de-DE" sz="2400" dirty="0">
                <a:ea typeface="+mn-lt"/>
                <a:cs typeface="+mn-lt"/>
              </a:rPr>
              <a:t>Die </a:t>
            </a:r>
            <a:r>
              <a:rPr lang="de-DE" sz="2400" b="1" dirty="0">
                <a:ea typeface="+mn-lt"/>
                <a:cs typeface="+mn-lt"/>
              </a:rPr>
              <a:t>Vorteile von Stillen und Muttermilchernährung unterstreichen</a:t>
            </a:r>
            <a:r>
              <a:rPr lang="de-DE" sz="2400" dirty="0">
                <a:ea typeface="+mn-lt"/>
                <a:cs typeface="+mn-lt"/>
              </a:rPr>
              <a:t>: „ Bei Frühgeborenen ist die Milch sogar an die speziellen Bedürfnisse angepasst“</a:t>
            </a:r>
            <a:endParaRPr lang="de-DE" sz="2400" dirty="0">
              <a:ea typeface="Source Sans Pro Light"/>
            </a:endParaRPr>
          </a:p>
          <a:p>
            <a:pPr lvl="1">
              <a:lnSpc>
                <a:spcPct val="100000"/>
              </a:lnSpc>
              <a:spcBef>
                <a:spcPts val="1000"/>
              </a:spcBef>
            </a:pPr>
            <a:r>
              <a:rPr lang="de-DE" sz="2400" dirty="0">
                <a:ea typeface="+mn-lt"/>
                <a:cs typeface="+mn-lt"/>
              </a:rPr>
              <a:t>Fläschchen geben nicht negativ darstellen, umgekehrte Stigmatisierung vermeiden</a:t>
            </a:r>
            <a:endParaRPr lang="de-DE" sz="2400" dirty="0"/>
          </a:p>
        </p:txBody>
      </p:sp>
      <p:pic>
        <p:nvPicPr>
          <p:cNvPr id="8" name="Aufgezeichneter Sound">
            <a:hlinkClick r:id="" action="ppaction://media"/>
            <a:extLst>
              <a:ext uri="{FF2B5EF4-FFF2-40B4-BE49-F238E27FC236}">
                <a16:creationId xmlns:a16="http://schemas.microsoft.com/office/drawing/2014/main" id="{65F5DDA6-55DC-64D9-EA96-276E1B9D6A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80000" y="900000"/>
            <a:ext cx="406400" cy="406400"/>
          </a:xfrm>
          <a:prstGeom prst="rect">
            <a:avLst/>
          </a:prstGeom>
        </p:spPr>
      </p:pic>
    </p:spTree>
    <p:extLst>
      <p:ext uri="{BB962C8B-B14F-4D97-AF65-F5344CB8AC3E}">
        <p14:creationId xmlns:p14="http://schemas.microsoft.com/office/powerpoint/2010/main" val="111263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platzhalter 7"/>
          <p:cNvSpPr>
            <a:spLocks noGrp="1"/>
          </p:cNvSpPr>
          <p:nvPr>
            <p:ph type="body" sz="quarter" idx="12"/>
          </p:nvPr>
        </p:nvSpPr>
        <p:spPr bwMode="auto">
          <a:xfrm>
            <a:off x="1102937" y="294010"/>
            <a:ext cx="3011863" cy="930275"/>
          </a:xfrm>
        </p:spPr>
        <p:txBody>
          <a:bodyPr/>
          <a:lstStyle/>
          <a:p>
            <a:r>
              <a:rPr lang="de-DE" dirty="0" err="1">
                <a:latin typeface="Source Sans Pro SemiBold"/>
                <a:ea typeface="Source Sans Pro SemiBold"/>
              </a:rPr>
              <a:t>Stigmasensible</a:t>
            </a:r>
            <a:r>
              <a:rPr lang="de-DE" dirty="0">
                <a:latin typeface="Source Sans Pro SemiBold"/>
                <a:ea typeface="Source Sans Pro SemiBold"/>
              </a:rPr>
              <a:t>   Kommunikation</a:t>
            </a:r>
            <a:endParaRPr lang="en-US" dirty="0"/>
          </a:p>
        </p:txBody>
      </p:sp>
      <p:sp>
        <p:nvSpPr>
          <p:cNvPr id="7" name="Textplatzhalter 6"/>
          <p:cNvSpPr>
            <a:spLocks noGrp="1"/>
          </p:cNvSpPr>
          <p:nvPr>
            <p:ph type="body" sz="quarter" idx="11"/>
          </p:nvPr>
        </p:nvSpPr>
        <p:spPr bwMode="auto"/>
        <p:txBody>
          <a:bodyPr/>
          <a:lstStyle/>
          <a:p>
            <a:pPr>
              <a:defRPr/>
            </a:pPr>
            <a:r>
              <a:rPr lang="de-DE" dirty="0"/>
              <a:t>02</a:t>
            </a:r>
            <a:endParaRPr dirty="0"/>
          </a:p>
        </p:txBody>
      </p:sp>
      <p:sp>
        <p:nvSpPr>
          <p:cNvPr id="9" name="Textplatzhalter 8"/>
          <p:cNvSpPr>
            <a:spLocks noGrp="1"/>
          </p:cNvSpPr>
          <p:nvPr>
            <p:ph type="body" sz="quarter" idx="13"/>
          </p:nvPr>
        </p:nvSpPr>
        <p:spPr bwMode="auto"/>
        <p:txBody>
          <a:bodyPr/>
          <a:lstStyle/>
          <a:p>
            <a:pPr>
              <a:defRPr/>
            </a:pPr>
            <a:r>
              <a:rPr lang="de-DE"/>
              <a:t>Nachgehakt</a:t>
            </a:r>
            <a:endParaRPr/>
          </a:p>
        </p:txBody>
      </p:sp>
      <p:sp>
        <p:nvSpPr>
          <p:cNvPr id="10" name="Textplatzhalter 9"/>
          <p:cNvSpPr>
            <a:spLocks noGrp="1"/>
          </p:cNvSpPr>
          <p:nvPr>
            <p:ph type="body" sz="quarter" idx="17"/>
          </p:nvPr>
        </p:nvSpPr>
        <p:spPr bwMode="auto"/>
        <p:txBody>
          <a:bodyPr/>
          <a:lstStyle/>
          <a:p>
            <a:pPr marL="800100" lvl="1" indent="-342900" algn="l">
              <a:lnSpc>
                <a:spcPct val="100000"/>
              </a:lnSpc>
              <a:spcAft>
                <a:spcPts val="2400"/>
              </a:spcAft>
              <a:buFont typeface="Arial"/>
              <a:buChar char="•"/>
              <a:defRPr/>
            </a:pPr>
            <a:r>
              <a:rPr lang="de-DE" sz="2400" i="0" dirty="0">
                <a:ea typeface="+mn-lt"/>
                <a:cs typeface="+mn-lt"/>
              </a:rPr>
              <a:t>Warum sind die Grundlagen der Kommunikation so wichtig bei der Begleitung von Eltern auf der NICU?</a:t>
            </a:r>
          </a:p>
        </p:txBody>
      </p:sp>
      <p:sp>
        <p:nvSpPr>
          <p:cNvPr id="12" name="Fußzeilenplatzhalter 5"/>
          <p:cNvSpPr>
            <a:spLocks noGrp="1"/>
          </p:cNvSpPr>
          <p:nvPr>
            <p:ph type="ftr" idx="15"/>
          </p:nvPr>
        </p:nvSpPr>
        <p:spPr bwMode="auto">
          <a:xfrm>
            <a:off x="964705" y="6295322"/>
            <a:ext cx="2330516" cy="322204"/>
          </a:xfrm>
        </p:spPr>
        <p:txBody>
          <a:bodyPr/>
          <a:lstStyle/>
          <a:p>
            <a:pPr marL="0" marR="0" lvl="0" indent="0" algn="ctr" defTabSz="914400" rtl="0" eaLnBrk="1" fontAlgn="auto" latinLnBrk="0" hangingPunct="1">
              <a:lnSpc>
                <a:spcPct val="135000"/>
              </a:lnSpc>
              <a:spcBef>
                <a:spcPts val="0"/>
              </a:spcBef>
              <a:spcAft>
                <a:spcPts val="0"/>
              </a:spcAft>
              <a:buClrTx/>
              <a:buSzTx/>
              <a:buFontTx/>
              <a:buNone/>
              <a:tabLst/>
              <a:defRPr/>
            </a:pPr>
            <a:r>
              <a:rPr kumimoji="0" lang="en-US" sz="1200" b="0" i="0" u="none" strike="noStrike" kern="1200" cap="none" spc="-40" normalizeH="0" baseline="0" noProof="0" dirty="0">
                <a:ln>
                  <a:noFill/>
                </a:ln>
                <a:solidFill>
                  <a:prstClr val="white"/>
                </a:solidFill>
                <a:effectLst/>
                <a:uLnTx/>
                <a:uFillTx/>
                <a:latin typeface="Source Sans Pro SemiBold"/>
                <a:ea typeface="+mn-ea"/>
                <a:cs typeface="+mn-cs"/>
              </a:rPr>
              <a:t>MODUL 6</a:t>
            </a:r>
          </a:p>
        </p:txBody>
      </p:sp>
      <p:sp>
        <p:nvSpPr>
          <p:cNvPr id="13" name="Foliennummernplatzhalter 6"/>
          <p:cNvSpPr>
            <a:spLocks noGrp="1"/>
          </p:cNvSpPr>
          <p:nvPr>
            <p:ph type="sldNum" idx="16"/>
          </p:nvPr>
        </p:nvSpPr>
        <p:spPr bwMode="auto">
          <a:xfrm>
            <a:off x="3364680" y="6295322"/>
            <a:ext cx="535808" cy="3222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white"/>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solidFill>
              <a:effectLst/>
              <a:uLnTx/>
              <a:uFillTx/>
              <a:latin typeface="Source Sans Pro SemiBold"/>
              <a:ea typeface="+mn-ea"/>
              <a:cs typeface="+mn-cs"/>
            </a:endParaRPr>
          </a:p>
        </p:txBody>
      </p:sp>
    </p:spTree>
    <p:extLst>
      <p:ext uri="{BB962C8B-B14F-4D97-AF65-F5344CB8AC3E}">
        <p14:creationId xmlns:p14="http://schemas.microsoft.com/office/powerpoint/2010/main" val="228124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platzhalter 7"/>
          <p:cNvSpPr>
            <a:spLocks noGrp="1"/>
          </p:cNvSpPr>
          <p:nvPr>
            <p:ph type="body" sz="quarter" idx="12"/>
          </p:nvPr>
        </p:nvSpPr>
        <p:spPr bwMode="auto">
          <a:xfrm>
            <a:off x="1102937" y="294010"/>
            <a:ext cx="2989003" cy="930275"/>
          </a:xfrm>
        </p:spPr>
        <p:txBody>
          <a:bodyPr/>
          <a:lstStyle/>
          <a:p>
            <a:r>
              <a:rPr lang="de-DE" dirty="0" err="1"/>
              <a:t>Stigmasensible</a:t>
            </a:r>
            <a:r>
              <a:rPr lang="de-DE" dirty="0"/>
              <a:t>  Kommunikation</a:t>
            </a:r>
          </a:p>
        </p:txBody>
      </p:sp>
      <p:sp>
        <p:nvSpPr>
          <p:cNvPr id="7" name="Textplatzhalter 6"/>
          <p:cNvSpPr>
            <a:spLocks noGrp="1"/>
          </p:cNvSpPr>
          <p:nvPr>
            <p:ph type="body" sz="quarter" idx="11"/>
          </p:nvPr>
        </p:nvSpPr>
        <p:spPr bwMode="auto"/>
        <p:txBody>
          <a:bodyPr/>
          <a:lstStyle/>
          <a:p>
            <a:pPr>
              <a:defRPr/>
            </a:pPr>
            <a:r>
              <a:rPr lang="de-DE" dirty="0"/>
              <a:t>02</a:t>
            </a:r>
            <a:endParaRPr dirty="0"/>
          </a:p>
        </p:txBody>
      </p:sp>
      <p:sp>
        <p:nvSpPr>
          <p:cNvPr id="9" name="Textplatzhalter 8"/>
          <p:cNvSpPr>
            <a:spLocks noGrp="1"/>
          </p:cNvSpPr>
          <p:nvPr>
            <p:ph type="body" sz="quarter" idx="13"/>
          </p:nvPr>
        </p:nvSpPr>
        <p:spPr bwMode="auto"/>
        <p:txBody>
          <a:bodyPr/>
          <a:lstStyle/>
          <a:p>
            <a:pPr>
              <a:defRPr/>
            </a:pPr>
            <a:r>
              <a:rPr lang="de-DE"/>
              <a:t>Merke:</a:t>
            </a:r>
            <a:endParaRPr/>
          </a:p>
        </p:txBody>
      </p:sp>
      <p:sp>
        <p:nvSpPr>
          <p:cNvPr id="10" name="Textplatzhalter 9"/>
          <p:cNvSpPr>
            <a:spLocks noGrp="1"/>
          </p:cNvSpPr>
          <p:nvPr>
            <p:ph type="body" sz="quarter" idx="17"/>
          </p:nvPr>
        </p:nvSpPr>
        <p:spPr bwMode="auto">
          <a:xfrm>
            <a:off x="4329874" y="225425"/>
            <a:ext cx="7633526" cy="6407149"/>
          </a:xfrm>
        </p:spPr>
        <p:txBody>
          <a:bodyPr/>
          <a:lstStyle/>
          <a:p>
            <a:pPr marL="685800" lvl="1" indent="-228600" algn="l">
              <a:lnSpc>
                <a:spcPct val="100000"/>
              </a:lnSpc>
              <a:spcAft>
                <a:spcPts val="2400"/>
              </a:spcAft>
              <a:buFont typeface="Arial"/>
              <a:buChar char="•"/>
              <a:defRPr/>
            </a:pPr>
            <a:r>
              <a:rPr kumimoji="0" lang="de-DE" sz="2400" b="0" i="0" u="none" strike="noStrike" kern="1200" cap="none" spc="0" normalizeH="0" baseline="0" noProof="0" dirty="0">
                <a:ln>
                  <a:noFill/>
                </a:ln>
                <a:solidFill>
                  <a:srgbClr val="2B5A70"/>
                </a:solidFill>
                <a:effectLst/>
                <a:uLnTx/>
                <a:uFillTx/>
                <a:ea typeface="+mn-lt"/>
                <a:cs typeface="+mn-lt"/>
              </a:rPr>
              <a:t>Die Beachtung </a:t>
            </a:r>
            <a:r>
              <a:rPr kumimoji="0" lang="de-DE" sz="2400" b="1" i="0" u="none" strike="noStrike" kern="1200" cap="none" spc="0" normalizeH="0" baseline="0" noProof="0" dirty="0">
                <a:ln>
                  <a:noFill/>
                </a:ln>
                <a:solidFill>
                  <a:srgbClr val="2B5A70"/>
                </a:solidFill>
                <a:effectLst/>
                <a:uLnTx/>
                <a:uFillTx/>
                <a:ea typeface="+mn-lt"/>
                <a:cs typeface="+mn-lt"/>
              </a:rPr>
              <a:t>kommunikativer Grundlagen</a:t>
            </a:r>
            <a:r>
              <a:rPr kumimoji="0" lang="de-DE" sz="2400" b="0" i="0" u="none" strike="noStrike" kern="1200" cap="none" spc="0" normalizeH="0" baseline="0" noProof="0" dirty="0">
                <a:ln>
                  <a:noFill/>
                </a:ln>
                <a:solidFill>
                  <a:srgbClr val="2B5A70"/>
                </a:solidFill>
                <a:effectLst/>
                <a:uLnTx/>
                <a:uFillTx/>
                <a:ea typeface="+mn-lt"/>
                <a:cs typeface="+mn-lt"/>
              </a:rPr>
              <a:t> eignen sich, um Eltern </a:t>
            </a:r>
            <a:r>
              <a:rPr kumimoji="0" lang="de-DE" sz="2400" b="1" i="0" u="none" strike="noStrike" kern="1200" cap="none" spc="0" normalizeH="0" baseline="0" noProof="0" dirty="0">
                <a:ln>
                  <a:noFill/>
                </a:ln>
                <a:solidFill>
                  <a:srgbClr val="2B5A70"/>
                </a:solidFill>
                <a:effectLst/>
                <a:uLnTx/>
                <a:uFillTx/>
                <a:ea typeface="+mn-lt"/>
                <a:cs typeface="+mn-lt"/>
              </a:rPr>
              <a:t>Stress zu nehmen und ein Gefühl von Sicherheit und Vertrauen zu vermitteln!</a:t>
            </a:r>
            <a:endParaRPr kumimoji="0" lang="de-DE" sz="2400" b="1" i="0" u="none" strike="noStrike" kern="1200" cap="none" spc="0" normalizeH="0" baseline="0" noProof="0" dirty="0">
              <a:ln>
                <a:noFill/>
              </a:ln>
              <a:solidFill>
                <a:srgbClr val="2B5A70"/>
              </a:solidFill>
              <a:effectLst/>
              <a:uLnTx/>
              <a:uFillTx/>
              <a:ea typeface="+mn-ea"/>
              <a:cs typeface="+mn-cs"/>
            </a:endParaRPr>
          </a:p>
          <a:p>
            <a:pPr marL="685800" lvl="1" indent="-228600" algn="l">
              <a:lnSpc>
                <a:spcPct val="100000"/>
              </a:lnSpc>
              <a:spcAft>
                <a:spcPts val="2400"/>
              </a:spcAft>
              <a:buFont typeface="Arial"/>
              <a:buChar char="•"/>
              <a:defRPr/>
            </a:pPr>
            <a:r>
              <a:rPr kumimoji="0" lang="de-DE" sz="2400" b="0" i="0" u="none" strike="noStrike" kern="1200" cap="none" spc="0" normalizeH="0" baseline="0" noProof="0" dirty="0">
                <a:ln>
                  <a:noFill/>
                </a:ln>
                <a:solidFill>
                  <a:srgbClr val="2B5A70"/>
                </a:solidFill>
                <a:effectLst/>
                <a:uLnTx/>
                <a:uFillTx/>
                <a:ea typeface="+mn-ea"/>
                <a:cs typeface="+mn-cs"/>
              </a:rPr>
              <a:t>Eine </a:t>
            </a:r>
            <a:r>
              <a:rPr kumimoji="0" lang="de-DE" sz="2400" b="1" i="0" u="none" strike="noStrike" kern="1200" cap="none" spc="0" normalizeH="0" baseline="0" noProof="0" dirty="0">
                <a:ln>
                  <a:noFill/>
                </a:ln>
                <a:solidFill>
                  <a:srgbClr val="2B5A70"/>
                </a:solidFill>
                <a:effectLst/>
                <a:uLnTx/>
                <a:uFillTx/>
                <a:ea typeface="+mn-ea"/>
                <a:cs typeface="+mn-cs"/>
              </a:rPr>
              <a:t>wertschätzende und </a:t>
            </a:r>
            <a:r>
              <a:rPr kumimoji="0" lang="de-DE" sz="2400" b="1" i="0" u="none" strike="noStrike" kern="1200" cap="none" spc="0" normalizeH="0" baseline="0" noProof="0" dirty="0" err="1">
                <a:ln>
                  <a:noFill/>
                </a:ln>
                <a:solidFill>
                  <a:srgbClr val="2B5A70"/>
                </a:solidFill>
                <a:effectLst/>
                <a:uLnTx/>
                <a:uFillTx/>
                <a:ea typeface="+mn-ea"/>
                <a:cs typeface="+mn-cs"/>
              </a:rPr>
              <a:t>stigmasensible</a:t>
            </a:r>
            <a:r>
              <a:rPr lang="de-DE" sz="2400" b="1" dirty="0">
                <a:solidFill>
                  <a:srgbClr val="2B5A70"/>
                </a:solidFill>
              </a:rPr>
              <a:t>  </a:t>
            </a:r>
            <a:r>
              <a:rPr kumimoji="0" lang="de-DE" sz="2400" b="1" i="0" u="none" strike="noStrike" kern="1200" cap="none" spc="0" normalizeH="0" baseline="0" noProof="0" dirty="0">
                <a:ln>
                  <a:noFill/>
                </a:ln>
                <a:solidFill>
                  <a:srgbClr val="2B5A70"/>
                </a:solidFill>
                <a:effectLst/>
                <a:uLnTx/>
                <a:uFillTx/>
                <a:ea typeface="+mn-ea"/>
                <a:cs typeface="+mn-cs"/>
              </a:rPr>
              <a:t>Kommunikation</a:t>
            </a:r>
            <a:r>
              <a:rPr kumimoji="0" lang="de-DE" sz="2400" b="0" i="0" u="none" strike="noStrike" kern="1200" cap="none" spc="0" normalizeH="0" baseline="0" noProof="0" dirty="0">
                <a:ln>
                  <a:noFill/>
                </a:ln>
                <a:solidFill>
                  <a:srgbClr val="2B5A70"/>
                </a:solidFill>
                <a:effectLst/>
                <a:uLnTx/>
                <a:uFillTx/>
                <a:ea typeface="+mn-ea"/>
                <a:cs typeface="+mn-cs"/>
              </a:rPr>
              <a:t> mit der Mutter und </a:t>
            </a:r>
            <a:r>
              <a:rPr kumimoji="0" lang="de-DE" sz="2400" b="0" i="0" u="none" strike="noStrike" kern="1200" cap="none" spc="0" normalizeH="0" baseline="0" noProof="0" dirty="0" err="1">
                <a:ln>
                  <a:noFill/>
                </a:ln>
                <a:solidFill>
                  <a:srgbClr val="2B5A70"/>
                </a:solidFill>
                <a:effectLst/>
                <a:uLnTx/>
                <a:uFillTx/>
                <a:ea typeface="+mn-ea"/>
                <a:cs typeface="+mn-cs"/>
              </a:rPr>
              <a:t>Partner:in</a:t>
            </a:r>
            <a:r>
              <a:rPr kumimoji="0" lang="de-DE" sz="2400" b="0" i="0" u="none" strike="noStrike" kern="1200" cap="none" spc="0" normalizeH="0" baseline="0" noProof="0" dirty="0">
                <a:ln>
                  <a:noFill/>
                </a:ln>
                <a:solidFill>
                  <a:srgbClr val="2B5A70"/>
                </a:solidFill>
                <a:effectLst/>
                <a:uLnTx/>
                <a:uFillTx/>
                <a:ea typeface="+mn-ea"/>
                <a:cs typeface="+mn-cs"/>
              </a:rPr>
              <a:t> fördert Zufriedenheit und Adhärenz!</a:t>
            </a:r>
          </a:p>
          <a:p>
            <a:pPr marL="685800" lvl="1" indent="-228600" algn="l">
              <a:lnSpc>
                <a:spcPct val="100000"/>
              </a:lnSpc>
              <a:spcAft>
                <a:spcPts val="2400"/>
              </a:spcAft>
              <a:buFont typeface="Arial"/>
              <a:buChar char="•"/>
              <a:defRPr/>
            </a:pPr>
            <a:r>
              <a:rPr kumimoji="0" lang="de-DE" sz="2400" b="0" i="0" u="none" strike="noStrike" kern="1200" cap="none" spc="0" normalizeH="0" baseline="0" noProof="0" dirty="0">
                <a:ln>
                  <a:noFill/>
                </a:ln>
                <a:solidFill>
                  <a:srgbClr val="2B5A70"/>
                </a:solidFill>
                <a:effectLst/>
                <a:uLnTx/>
                <a:uFillTx/>
                <a:ea typeface="+mn-ea"/>
                <a:cs typeface="+mn-cs"/>
              </a:rPr>
              <a:t>Mithilfe der Grundlagen kann </a:t>
            </a:r>
            <a:r>
              <a:rPr kumimoji="0" lang="de-DE" sz="2400" b="1" i="0" u="none" strike="noStrike" kern="1200" cap="none" spc="0" normalizeH="0" baseline="0" noProof="0" dirty="0">
                <a:ln>
                  <a:noFill/>
                </a:ln>
                <a:solidFill>
                  <a:srgbClr val="2B5A70"/>
                </a:solidFill>
                <a:effectLst/>
                <a:uLnTx/>
                <a:uFillTx/>
                <a:ea typeface="+mn-ea"/>
                <a:cs typeface="+mn-cs"/>
              </a:rPr>
              <a:t>eigene Beratungskompetenz erhöht</a:t>
            </a:r>
            <a:r>
              <a:rPr kumimoji="0" lang="de-DE" sz="2400" b="0" i="0" u="none" strike="noStrike" kern="1200" cap="none" spc="0" normalizeH="0" baseline="0" noProof="0" dirty="0">
                <a:ln>
                  <a:noFill/>
                </a:ln>
                <a:solidFill>
                  <a:srgbClr val="2B5A70"/>
                </a:solidFill>
                <a:effectLst/>
                <a:uLnTx/>
                <a:uFillTx/>
                <a:ea typeface="+mn-ea"/>
                <a:cs typeface="+mn-cs"/>
              </a:rPr>
              <a:t> werden!</a:t>
            </a:r>
          </a:p>
        </p:txBody>
      </p:sp>
      <p:sp>
        <p:nvSpPr>
          <p:cNvPr id="12"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dirty="0"/>
              <a:t>MODUL  6</a:t>
            </a:r>
            <a:endParaRPr dirty="0"/>
          </a:p>
        </p:txBody>
      </p:sp>
      <p:sp>
        <p:nvSpPr>
          <p:cNvPr id="13"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25</a:t>
            </a:fld>
            <a:endParaRPr lang="en-US"/>
          </a:p>
        </p:txBody>
      </p:sp>
    </p:spTree>
    <p:extLst>
      <p:ext uri="{BB962C8B-B14F-4D97-AF65-F5344CB8AC3E}">
        <p14:creationId xmlns:p14="http://schemas.microsoft.com/office/powerpoint/2010/main" val="1455640414"/>
      </p:ext>
    </p:extLst>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A6385C-79B3-3A4F-9B7A-0275C475B1E1}"/>
              </a:ext>
            </a:extLst>
          </p:cNvPr>
          <p:cNvSpPr>
            <a:spLocks noGrp="1"/>
          </p:cNvSpPr>
          <p:nvPr>
            <p:ph type="body" sz="quarter" idx="18"/>
          </p:nvPr>
        </p:nvSpPr>
        <p:spPr/>
        <p:txBody>
          <a:bodyPr/>
          <a:lstStyle/>
          <a:p>
            <a:r>
              <a:rPr lang="de-DE" dirty="0"/>
              <a:t>Inhalt</a:t>
            </a:r>
          </a:p>
        </p:txBody>
      </p:sp>
      <p:sp>
        <p:nvSpPr>
          <p:cNvPr id="3" name="Textplatzhalter 2">
            <a:extLst>
              <a:ext uri="{FF2B5EF4-FFF2-40B4-BE49-F238E27FC236}">
                <a16:creationId xmlns:a16="http://schemas.microsoft.com/office/drawing/2014/main" id="{19FFD625-475D-8A4C-9435-71E4F2CDD2ED}"/>
              </a:ext>
            </a:extLst>
          </p:cNvPr>
          <p:cNvSpPr>
            <a:spLocks noGrp="1"/>
          </p:cNvSpPr>
          <p:nvPr>
            <p:ph type="body" sz="quarter" idx="17"/>
          </p:nvPr>
        </p:nvSpPr>
        <p:spPr/>
        <p:txBody>
          <a:bodyPr/>
          <a:lstStyle/>
          <a:p>
            <a:pPr>
              <a:lnSpc>
                <a:spcPct val="100000"/>
              </a:lnSpc>
            </a:pPr>
            <a:r>
              <a:rPr lang="de-DE" sz="2400" dirty="0">
                <a:solidFill>
                  <a:schemeClr val="tx2"/>
                </a:solidFill>
              </a:rPr>
              <a:t>Grundlagen der Kommunikation</a:t>
            </a:r>
          </a:p>
          <a:p>
            <a:pPr>
              <a:lnSpc>
                <a:spcPct val="100000"/>
              </a:lnSpc>
            </a:pPr>
            <a:r>
              <a:rPr lang="de-DE" sz="2400" dirty="0" err="1">
                <a:solidFill>
                  <a:schemeClr val="tx2"/>
                </a:solidFill>
              </a:rPr>
              <a:t>Stigmasensible</a:t>
            </a:r>
            <a:r>
              <a:rPr lang="de-DE" sz="2400" dirty="0">
                <a:solidFill>
                  <a:schemeClr val="tx2"/>
                </a:solidFill>
              </a:rPr>
              <a:t> Kommunikation</a:t>
            </a:r>
          </a:p>
          <a:p>
            <a:pPr>
              <a:lnSpc>
                <a:spcPct val="100000"/>
              </a:lnSpc>
            </a:pPr>
            <a:r>
              <a:rPr lang="de-DE" sz="2400" dirty="0" err="1"/>
              <a:t>Präpartales</a:t>
            </a:r>
            <a:r>
              <a:rPr lang="de-DE" sz="2400" dirty="0"/>
              <a:t> Aufklärungsgespräch</a:t>
            </a:r>
          </a:p>
        </p:txBody>
      </p:sp>
      <p:sp>
        <p:nvSpPr>
          <p:cNvPr id="5" name="Fußzeilenplatzhalter 1">
            <a:extLst>
              <a:ext uri="{FF2B5EF4-FFF2-40B4-BE49-F238E27FC236}">
                <a16:creationId xmlns:a16="http://schemas.microsoft.com/office/drawing/2014/main" id="{B0CD77EE-D945-45D4-B9EE-67D2B666B61D}"/>
              </a:ext>
            </a:extLst>
          </p:cNvPr>
          <p:cNvSpPr>
            <a:spLocks noGrp="1"/>
          </p:cNvSpPr>
          <p:nvPr>
            <p:ph type="ftr" idx="15"/>
          </p:nvPr>
        </p:nvSpPr>
        <p:spPr bwMode="auto">
          <a:xfrm>
            <a:off x="977231" y="6295322"/>
            <a:ext cx="2330516" cy="322204"/>
          </a:xfrm>
        </p:spPr>
        <p:txBody>
          <a:bodyPr/>
          <a:lstStyle/>
          <a:p>
            <a:pPr>
              <a:defRPr/>
            </a:pPr>
            <a:r>
              <a:rPr lang="en-US" dirty="0"/>
              <a:t>MODUL 6</a:t>
            </a:r>
            <a:endParaRPr dirty="0"/>
          </a:p>
        </p:txBody>
      </p:sp>
    </p:spTree>
    <p:extLst>
      <p:ext uri="{BB962C8B-B14F-4D97-AF65-F5344CB8AC3E}">
        <p14:creationId xmlns:p14="http://schemas.microsoft.com/office/powerpoint/2010/main" val="3234678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5433162-8C4B-6C41-9370-C9E6C5B4F8FD}"/>
              </a:ext>
            </a:extLst>
          </p:cNvPr>
          <p:cNvSpPr>
            <a:spLocks noGrp="1"/>
          </p:cNvSpPr>
          <p:nvPr>
            <p:ph type="body" sz="quarter" idx="18"/>
          </p:nvPr>
        </p:nvSpPr>
        <p:spPr/>
        <p:txBody>
          <a:bodyPr lIns="91440" tIns="45720" rIns="91440" bIns="45720" anchor="ctr"/>
          <a:lstStyle/>
          <a:p>
            <a:r>
              <a:rPr lang="de-DE" dirty="0" err="1">
                <a:ea typeface="+mj-lt"/>
                <a:cs typeface="+mj-lt"/>
              </a:rPr>
              <a:t>Präpartales</a:t>
            </a:r>
            <a:r>
              <a:rPr lang="de-DE" dirty="0">
                <a:ea typeface="+mj-lt"/>
                <a:cs typeface="+mj-lt"/>
              </a:rPr>
              <a:t> Aufklärungsgespräch </a:t>
            </a:r>
            <a:endParaRPr lang="en-US" dirty="0">
              <a:ea typeface="Source Sans Pro SemiBold"/>
            </a:endParaRPr>
          </a:p>
        </p:txBody>
      </p:sp>
      <p:sp>
        <p:nvSpPr>
          <p:cNvPr id="3" name="Textplatzhalter 2">
            <a:extLst>
              <a:ext uri="{FF2B5EF4-FFF2-40B4-BE49-F238E27FC236}">
                <a16:creationId xmlns:a16="http://schemas.microsoft.com/office/drawing/2014/main" id="{CA4564C4-DB17-7340-AA79-A19A3566A1A6}"/>
              </a:ext>
            </a:extLst>
          </p:cNvPr>
          <p:cNvSpPr>
            <a:spLocks noGrp="1"/>
          </p:cNvSpPr>
          <p:nvPr>
            <p:ph type="body" sz="quarter" idx="19"/>
          </p:nvPr>
        </p:nvSpPr>
        <p:spPr/>
        <p:txBody>
          <a:bodyPr lIns="91440" tIns="45720" rIns="91440" bIns="45720" anchor="ctr"/>
          <a:lstStyle/>
          <a:p>
            <a:r>
              <a:rPr lang="de-DE" dirty="0">
                <a:ea typeface="Source Sans Pro SemiBold"/>
              </a:rPr>
              <a:t>03</a:t>
            </a:r>
          </a:p>
        </p:txBody>
      </p:sp>
      <p:pic>
        <p:nvPicPr>
          <p:cNvPr id="6" name="Bildplatzhalter 5">
            <a:extLst>
              <a:ext uri="{FF2B5EF4-FFF2-40B4-BE49-F238E27FC236}">
                <a16:creationId xmlns:a16="http://schemas.microsoft.com/office/drawing/2014/main" id="{6EB22692-868D-49B8-A340-FC036B86621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3262" b="19836"/>
          <a:stretch/>
        </p:blipFill>
        <p:spPr>
          <a:xfrm>
            <a:off x="1200150" y="2681288"/>
            <a:ext cx="9791700" cy="4176712"/>
          </a:xfrm>
        </p:spPr>
      </p:pic>
    </p:spTree>
    <p:extLst>
      <p:ext uri="{BB962C8B-B14F-4D97-AF65-F5344CB8AC3E}">
        <p14:creationId xmlns:p14="http://schemas.microsoft.com/office/powerpoint/2010/main" val="734661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36319BDD-6934-48A0-8D3C-57861EA7039C}"/>
              </a:ext>
            </a:extLst>
          </p:cNvPr>
          <p:cNvPicPr>
            <a:picLocks noGrp="1" noChangeAspect="1"/>
          </p:cNvPicPr>
          <p:nvPr>
            <p:ph type="pic" sz="quarter" idx="14"/>
          </p:nvPr>
        </p:nvPicPr>
        <p:blipFill rotWithShape="1">
          <a:blip r:embed="rId5" cstate="hqprint">
            <a:extLst>
              <a:ext uri="{28A0092B-C50C-407E-A947-70E740481C1C}">
                <a14:useLocalDpi xmlns:a14="http://schemas.microsoft.com/office/drawing/2010/main" val="0"/>
              </a:ext>
            </a:extLst>
          </a:blip>
          <a:srcRect t="7993" b="7993"/>
          <a:stretch/>
        </p:blipFill>
        <p:spPr/>
      </p:pic>
      <p:sp>
        <p:nvSpPr>
          <p:cNvPr id="3" name="Textplatzhalter 2">
            <a:extLst>
              <a:ext uri="{FF2B5EF4-FFF2-40B4-BE49-F238E27FC236}">
                <a16:creationId xmlns:a16="http://schemas.microsoft.com/office/drawing/2014/main" id="{A5C9363E-6FA9-B44B-A2AC-5CCB52B36C8F}"/>
              </a:ext>
            </a:extLst>
          </p:cNvPr>
          <p:cNvSpPr>
            <a:spLocks noGrp="1"/>
          </p:cNvSpPr>
          <p:nvPr>
            <p:ph type="body" sz="quarter" idx="12"/>
          </p:nvPr>
        </p:nvSpPr>
        <p:spPr/>
        <p:txBody>
          <a:bodyPr lIns="91440" tIns="45720" rIns="91440" bIns="45720" anchor="ctr"/>
          <a:lstStyle/>
          <a:p>
            <a:r>
              <a:rPr lang="de-DE" dirty="0" err="1">
                <a:latin typeface="Source Sans Pro SemiBold"/>
                <a:ea typeface="Source Sans Pro SemiBold"/>
              </a:rPr>
              <a:t>Präpartales</a:t>
            </a:r>
            <a:r>
              <a:rPr lang="de-DE" dirty="0">
                <a:latin typeface="Source Sans Pro SemiBold"/>
                <a:ea typeface="Source Sans Pro SemiBold"/>
              </a:rPr>
              <a:t> Aufklärungsgespräch</a:t>
            </a:r>
            <a:endParaRPr lang="en-US" dirty="0"/>
          </a:p>
        </p:txBody>
      </p:sp>
      <p:sp>
        <p:nvSpPr>
          <p:cNvPr id="4" name="Textplatzhalter 3">
            <a:extLst>
              <a:ext uri="{FF2B5EF4-FFF2-40B4-BE49-F238E27FC236}">
                <a16:creationId xmlns:a16="http://schemas.microsoft.com/office/drawing/2014/main" id="{50B7350C-38C9-9340-9579-05C86419A722}"/>
              </a:ext>
            </a:extLst>
          </p:cNvPr>
          <p:cNvSpPr>
            <a:spLocks noGrp="1"/>
          </p:cNvSpPr>
          <p:nvPr>
            <p:ph type="body" sz="quarter" idx="11"/>
          </p:nvPr>
        </p:nvSpPr>
        <p:spPr/>
        <p:txBody>
          <a:bodyPr/>
          <a:lstStyle/>
          <a:p>
            <a:r>
              <a:rPr lang="de-DE" dirty="0">
                <a:ea typeface="Source Sans Pro SemiBold"/>
              </a:rPr>
              <a:t>03</a:t>
            </a:r>
          </a:p>
        </p:txBody>
      </p:sp>
      <p:sp>
        <p:nvSpPr>
          <p:cNvPr id="5" name="Textplatzhalter 4">
            <a:extLst>
              <a:ext uri="{FF2B5EF4-FFF2-40B4-BE49-F238E27FC236}">
                <a16:creationId xmlns:a16="http://schemas.microsoft.com/office/drawing/2014/main" id="{07F5F778-2BFB-1E47-8E7B-830DA62EEB67}"/>
              </a:ext>
            </a:extLst>
          </p:cNvPr>
          <p:cNvSpPr>
            <a:spLocks noGrp="1"/>
          </p:cNvSpPr>
          <p:nvPr>
            <p:ph type="body" sz="quarter" idx="13"/>
          </p:nvPr>
        </p:nvSpPr>
        <p:spPr/>
        <p:txBody>
          <a:bodyPr lIns="91440" tIns="45720" rIns="91440" bIns="45720" anchor="t"/>
          <a:lstStyle/>
          <a:p>
            <a:r>
              <a:rPr lang="de-DE" dirty="0"/>
              <a:t> </a:t>
            </a:r>
          </a:p>
        </p:txBody>
      </p:sp>
      <p:sp>
        <p:nvSpPr>
          <p:cNvPr id="6" name="Fußzeilenplatzhalter 5">
            <a:extLst>
              <a:ext uri="{FF2B5EF4-FFF2-40B4-BE49-F238E27FC236}">
                <a16:creationId xmlns:a16="http://schemas.microsoft.com/office/drawing/2014/main" id="{EFF23F48-5881-F04E-A299-339B78290DDB}"/>
              </a:ext>
            </a:extLst>
          </p:cNvPr>
          <p:cNvSpPr>
            <a:spLocks noGrp="1"/>
          </p:cNvSpPr>
          <p:nvPr>
            <p:ph type="ftr" idx="15"/>
          </p:nvPr>
        </p:nvSpPr>
        <p:spPr/>
        <p:txBody>
          <a:bodyPr/>
          <a:lstStyle/>
          <a:p>
            <a:pPr>
              <a:lnSpc>
                <a:spcPct val="135000"/>
              </a:lnSpc>
              <a:buSzTx/>
              <a:defRPr/>
            </a:pPr>
            <a:r>
              <a:rPr lang="en-US" dirty="0"/>
              <a:t>MODUL 6</a:t>
            </a:r>
          </a:p>
        </p:txBody>
      </p:sp>
      <p:sp>
        <p:nvSpPr>
          <p:cNvPr id="7" name="Foliennummernplatzhalter 6">
            <a:extLst>
              <a:ext uri="{FF2B5EF4-FFF2-40B4-BE49-F238E27FC236}">
                <a16:creationId xmlns:a16="http://schemas.microsoft.com/office/drawing/2014/main" id="{C37CDFC5-6F63-0D4A-9D6F-452D0F41E97E}"/>
              </a:ext>
            </a:extLst>
          </p:cNvPr>
          <p:cNvSpPr>
            <a:spLocks noGrp="1"/>
          </p:cNvSpPr>
          <p:nvPr>
            <p:ph type="sldNum" idx="16"/>
          </p:nvPr>
        </p:nvSpPr>
        <p:spPr/>
        <p:txBody>
          <a:bodyPr/>
          <a:lstStyle/>
          <a:p>
            <a:fld id="{00000000-1234-1234-1234-123412341234}" type="slidenum">
              <a:rPr lang="en-US" smtClean="0"/>
              <a:pPr/>
              <a:t>28</a:t>
            </a:fld>
            <a:endParaRPr lang="en-US"/>
          </a:p>
        </p:txBody>
      </p:sp>
      <p:sp>
        <p:nvSpPr>
          <p:cNvPr id="8" name="Textplatzhalter 7">
            <a:extLst>
              <a:ext uri="{FF2B5EF4-FFF2-40B4-BE49-F238E27FC236}">
                <a16:creationId xmlns:a16="http://schemas.microsoft.com/office/drawing/2014/main" id="{C8A0C1ED-50A2-D54B-8FE8-F9227EFB9A55}"/>
              </a:ext>
            </a:extLst>
          </p:cNvPr>
          <p:cNvSpPr>
            <a:spLocks noGrp="1"/>
          </p:cNvSpPr>
          <p:nvPr>
            <p:ph type="body" sz="quarter" idx="17"/>
          </p:nvPr>
        </p:nvSpPr>
        <p:spPr/>
        <p:txBody>
          <a:bodyPr lIns="91440" tIns="45720" rIns="91440" bIns="45720" anchor="ctr"/>
          <a:lstStyle/>
          <a:p>
            <a:pPr marL="457200" lvl="1" indent="0" fontAlgn="base">
              <a:lnSpc>
                <a:spcPct val="100000"/>
              </a:lnSpc>
              <a:spcBef>
                <a:spcPts val="1000"/>
              </a:spcBef>
              <a:buNone/>
            </a:pPr>
            <a:r>
              <a:rPr lang="de-DE" sz="2400" b="1" dirty="0">
                <a:ea typeface="+mn-lt"/>
                <a:cs typeface="+mn-lt"/>
              </a:rPr>
              <a:t>Beratung und Aufklärung der Eltern bei </a:t>
            </a:r>
            <a:endParaRPr lang="de-DE" sz="2400" dirty="0">
              <a:ea typeface="Source Sans Pro Light"/>
            </a:endParaRPr>
          </a:p>
          <a:p>
            <a:pPr lvl="1">
              <a:lnSpc>
                <a:spcPct val="100000"/>
              </a:lnSpc>
              <a:spcBef>
                <a:spcPts val="1000"/>
              </a:spcBef>
            </a:pPr>
            <a:r>
              <a:rPr lang="de-DE" sz="2400" dirty="0">
                <a:ea typeface="+mn-lt"/>
                <a:cs typeface="+mn-lt"/>
              </a:rPr>
              <a:t>drohender Frühgeburt</a:t>
            </a:r>
            <a:endParaRPr lang="de-DE" sz="2400" dirty="0"/>
          </a:p>
          <a:p>
            <a:pPr lvl="1">
              <a:lnSpc>
                <a:spcPct val="100000"/>
              </a:lnSpc>
              <a:spcBef>
                <a:spcPts val="1000"/>
              </a:spcBef>
            </a:pPr>
            <a:r>
              <a:rPr lang="de-DE" sz="2400" dirty="0">
                <a:ea typeface="+mn-lt"/>
                <a:cs typeface="+mn-lt"/>
              </a:rPr>
              <a:t>drohenden Komplikationen</a:t>
            </a:r>
            <a:endParaRPr lang="de-DE" sz="2400" dirty="0"/>
          </a:p>
          <a:p>
            <a:pPr lvl="1">
              <a:lnSpc>
                <a:spcPct val="100000"/>
              </a:lnSpc>
              <a:spcBef>
                <a:spcPts val="1000"/>
              </a:spcBef>
            </a:pPr>
            <a:r>
              <a:rPr lang="de-DE" sz="2400" dirty="0">
                <a:ea typeface="+mn-lt"/>
                <a:cs typeface="+mn-lt"/>
              </a:rPr>
              <a:t>Erkrankungen des Kindes </a:t>
            </a:r>
            <a:endParaRPr lang="de-DE" sz="2400" dirty="0"/>
          </a:p>
          <a:p>
            <a:pPr lvl="1">
              <a:lnSpc>
                <a:spcPct val="100000"/>
              </a:lnSpc>
              <a:spcBef>
                <a:spcPts val="1000"/>
              </a:spcBef>
            </a:pPr>
            <a:r>
              <a:rPr lang="de-DE" sz="2400" dirty="0">
                <a:ea typeface="+mn-lt"/>
                <a:cs typeface="+mn-lt"/>
              </a:rPr>
              <a:t>voraussichtlicher postnataler Mutter-Kind-Trennung</a:t>
            </a:r>
          </a:p>
          <a:p>
            <a:pPr lvl="1">
              <a:lnSpc>
                <a:spcPct val="100000"/>
              </a:lnSpc>
              <a:spcBef>
                <a:spcPts val="1000"/>
              </a:spcBef>
            </a:pPr>
            <a:endParaRPr lang="de-DE" sz="2400" dirty="0">
              <a:ea typeface="+mn-lt"/>
              <a:cs typeface="+mn-lt"/>
            </a:endParaRPr>
          </a:p>
          <a:p>
            <a:pPr marL="457200" lvl="1" indent="0">
              <a:lnSpc>
                <a:spcPct val="100000"/>
              </a:lnSpc>
              <a:spcBef>
                <a:spcPts val="1000"/>
              </a:spcBef>
              <a:buNone/>
            </a:pPr>
            <a:r>
              <a:rPr lang="de-DE" sz="2400" b="1" dirty="0">
                <a:ea typeface="Source Sans Pro Light"/>
              </a:rPr>
              <a:t>Beachte: Menschen in Stresssituationen haben häufig eine veränderte Wahrnehmung von Informationen und nehmen teilweise nur Fragmente des Gesprächs wahr!</a:t>
            </a:r>
            <a:endParaRPr lang="de-DE" sz="2400" b="1" dirty="0"/>
          </a:p>
        </p:txBody>
      </p:sp>
      <p:sp>
        <p:nvSpPr>
          <p:cNvPr id="10" name="Rechteck: abgerundete Ecken 9">
            <a:extLst>
              <a:ext uri="{FF2B5EF4-FFF2-40B4-BE49-F238E27FC236}">
                <a16:creationId xmlns:a16="http://schemas.microsoft.com/office/drawing/2014/main" id="{6774E119-54A1-46D2-BBFE-4196EE87FEEF}"/>
              </a:ext>
            </a:extLst>
          </p:cNvPr>
          <p:cNvSpPr/>
          <p:nvPr/>
        </p:nvSpPr>
        <p:spPr>
          <a:xfrm>
            <a:off x="4686300" y="4251960"/>
            <a:ext cx="7143750" cy="1325880"/>
          </a:xfrm>
          <a:prstGeom prst="roundRect">
            <a:avLst/>
          </a:prstGeom>
          <a:noFill/>
          <a:ln w="5715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2" name="Aufgezeichneter Sound">
            <a:hlinkClick r:id="" action="ppaction://media"/>
            <a:extLst>
              <a:ext uri="{FF2B5EF4-FFF2-40B4-BE49-F238E27FC236}">
                <a16:creationId xmlns:a16="http://schemas.microsoft.com/office/drawing/2014/main" id="{C136A707-ACC5-C03D-B6E9-7C6F5B69E7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900000"/>
            <a:ext cx="406400" cy="406400"/>
          </a:xfrm>
          <a:prstGeom prst="rect">
            <a:avLst/>
          </a:prstGeom>
        </p:spPr>
      </p:pic>
    </p:spTree>
    <p:extLst>
      <p:ext uri="{BB962C8B-B14F-4D97-AF65-F5344CB8AC3E}">
        <p14:creationId xmlns:p14="http://schemas.microsoft.com/office/powerpoint/2010/main" val="195828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D36B07-3B7F-A446-9E60-4AD92753544E}"/>
              </a:ext>
            </a:extLst>
          </p:cNvPr>
          <p:cNvSpPr>
            <a:spLocks noGrp="1"/>
          </p:cNvSpPr>
          <p:nvPr>
            <p:ph type="body" sz="quarter" idx="12"/>
          </p:nvPr>
        </p:nvSpPr>
        <p:spPr/>
        <p:txBody>
          <a:bodyPr lIns="91440" tIns="45720" rIns="91440" bIns="45720" anchor="ctr"/>
          <a:lstStyle/>
          <a:p>
            <a:r>
              <a:rPr lang="de-DE" dirty="0" err="1">
                <a:latin typeface="Source Sans Pro SemiBold"/>
                <a:ea typeface="Source Sans Pro SemiBold"/>
              </a:rPr>
              <a:t>Präpartales</a:t>
            </a:r>
            <a:r>
              <a:rPr lang="de-DE" dirty="0">
                <a:latin typeface="Source Sans Pro SemiBold"/>
                <a:ea typeface="Source Sans Pro SemiBold"/>
              </a:rPr>
              <a:t>                                    Aufklärungsgespräch</a:t>
            </a:r>
            <a:endParaRPr lang="en-US" dirty="0"/>
          </a:p>
        </p:txBody>
      </p:sp>
      <p:sp>
        <p:nvSpPr>
          <p:cNvPr id="3" name="Textplatzhalter 2">
            <a:extLst>
              <a:ext uri="{FF2B5EF4-FFF2-40B4-BE49-F238E27FC236}">
                <a16:creationId xmlns:a16="http://schemas.microsoft.com/office/drawing/2014/main" id="{D681872F-97BD-2C42-9C71-B51129D2731F}"/>
              </a:ext>
            </a:extLst>
          </p:cNvPr>
          <p:cNvSpPr>
            <a:spLocks noGrp="1"/>
          </p:cNvSpPr>
          <p:nvPr>
            <p:ph type="body" sz="quarter" idx="11"/>
          </p:nvPr>
        </p:nvSpPr>
        <p:spPr/>
        <p:txBody>
          <a:bodyPr/>
          <a:lstStyle/>
          <a:p>
            <a:r>
              <a:rPr lang="de-DE" dirty="0">
                <a:ea typeface="Source Sans Pro SemiBold"/>
              </a:rPr>
              <a:t>03</a:t>
            </a:r>
          </a:p>
        </p:txBody>
      </p:sp>
      <p:sp>
        <p:nvSpPr>
          <p:cNvPr id="4" name="Textplatzhalter 3">
            <a:extLst>
              <a:ext uri="{FF2B5EF4-FFF2-40B4-BE49-F238E27FC236}">
                <a16:creationId xmlns:a16="http://schemas.microsoft.com/office/drawing/2014/main" id="{09E9DAD5-8D6B-9346-8771-2566ECDE00C6}"/>
              </a:ext>
            </a:extLst>
          </p:cNvPr>
          <p:cNvSpPr>
            <a:spLocks noGrp="1"/>
          </p:cNvSpPr>
          <p:nvPr>
            <p:ph type="body" sz="quarter" idx="13"/>
          </p:nvPr>
        </p:nvSpPr>
        <p:spPr/>
        <p:txBody>
          <a:bodyPr lIns="91440" tIns="45720" rIns="91440" bIns="45720" anchor="t"/>
          <a:lstStyle/>
          <a:p>
            <a:r>
              <a:rPr lang="de-DE" dirty="0">
                <a:ea typeface="Source Sans Pro SemiBold"/>
              </a:rPr>
              <a:t> Bedeutung</a:t>
            </a:r>
          </a:p>
        </p:txBody>
      </p:sp>
      <p:sp>
        <p:nvSpPr>
          <p:cNvPr id="5" name="Fußzeilenplatzhalter 4">
            <a:extLst>
              <a:ext uri="{FF2B5EF4-FFF2-40B4-BE49-F238E27FC236}">
                <a16:creationId xmlns:a16="http://schemas.microsoft.com/office/drawing/2014/main" id="{E850A34D-178E-584F-816B-10393C8C765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356C675D-A3CF-FB44-9F2C-A16EC56C25BB}"/>
              </a:ext>
            </a:extLst>
          </p:cNvPr>
          <p:cNvSpPr>
            <a:spLocks noGrp="1"/>
          </p:cNvSpPr>
          <p:nvPr>
            <p:ph type="sldNum" idx="16"/>
          </p:nvPr>
        </p:nvSpPr>
        <p:spPr/>
        <p:txBody>
          <a:bodyPr/>
          <a:lstStyle/>
          <a:p>
            <a:fld id="{00000000-1234-1234-1234-123412341234}" type="slidenum">
              <a:rPr lang="en-US" smtClean="0"/>
              <a:pPr/>
              <a:t>29</a:t>
            </a:fld>
            <a:endParaRPr lang="en-US"/>
          </a:p>
        </p:txBody>
      </p:sp>
      <p:sp>
        <p:nvSpPr>
          <p:cNvPr id="7" name="Textplatzhalter 6">
            <a:extLst>
              <a:ext uri="{FF2B5EF4-FFF2-40B4-BE49-F238E27FC236}">
                <a16:creationId xmlns:a16="http://schemas.microsoft.com/office/drawing/2014/main" id="{F3767D00-D6D9-B744-9FAF-A26F4ED6CDE8}"/>
              </a:ext>
            </a:extLst>
          </p:cNvPr>
          <p:cNvSpPr>
            <a:spLocks noGrp="1"/>
          </p:cNvSpPr>
          <p:nvPr>
            <p:ph type="body" sz="quarter" idx="17"/>
          </p:nvPr>
        </p:nvSpPr>
        <p:spPr/>
        <p:txBody>
          <a:bodyPr lIns="91440" tIns="45720" rIns="91440" bIns="45720" anchor="ctr"/>
          <a:lstStyle/>
          <a:p>
            <a:pPr lvl="1">
              <a:lnSpc>
                <a:spcPct val="100000"/>
              </a:lnSpc>
              <a:spcBef>
                <a:spcPts val="1000"/>
              </a:spcBef>
            </a:pPr>
            <a:endParaRPr lang="de-DE" sz="2400" dirty="0">
              <a:ea typeface="+mn-lt"/>
              <a:cs typeface="+mn-lt"/>
            </a:endParaRPr>
          </a:p>
          <a:p>
            <a:pPr lvl="1">
              <a:lnSpc>
                <a:spcPct val="100000"/>
              </a:lnSpc>
              <a:spcBef>
                <a:spcPts val="1000"/>
              </a:spcBef>
            </a:pPr>
            <a:endParaRPr lang="de-DE" sz="2400" dirty="0">
              <a:ea typeface="+mn-lt"/>
              <a:cs typeface="+mn-lt"/>
            </a:endParaRPr>
          </a:p>
          <a:p>
            <a:pPr lvl="1">
              <a:lnSpc>
                <a:spcPct val="100000"/>
              </a:lnSpc>
              <a:spcBef>
                <a:spcPts val="1000"/>
              </a:spcBef>
            </a:pPr>
            <a:endParaRPr lang="de-DE" sz="2400" dirty="0">
              <a:ea typeface="+mn-lt"/>
              <a:cs typeface="+mn-lt"/>
            </a:endParaRPr>
          </a:p>
          <a:p>
            <a:pPr lvl="1">
              <a:lnSpc>
                <a:spcPct val="100000"/>
              </a:lnSpc>
              <a:spcBef>
                <a:spcPts val="1000"/>
              </a:spcBef>
            </a:pPr>
            <a:endParaRPr lang="de-DE" sz="2400" dirty="0">
              <a:ea typeface="+mn-lt"/>
              <a:cs typeface="+mn-lt"/>
            </a:endParaRPr>
          </a:p>
          <a:p>
            <a:pPr lvl="1">
              <a:lnSpc>
                <a:spcPct val="100000"/>
              </a:lnSpc>
              <a:spcBef>
                <a:spcPts val="1000"/>
              </a:spcBef>
            </a:pPr>
            <a:endParaRPr lang="de-DE" sz="2400" dirty="0">
              <a:ea typeface="+mn-lt"/>
              <a:cs typeface="+mn-lt"/>
            </a:endParaRPr>
          </a:p>
          <a:p>
            <a:pPr lvl="1">
              <a:lnSpc>
                <a:spcPct val="100000"/>
              </a:lnSpc>
              <a:spcBef>
                <a:spcPts val="1000"/>
              </a:spcBef>
            </a:pPr>
            <a:endParaRPr lang="de-DE" sz="2400" dirty="0">
              <a:ea typeface="+mn-lt"/>
              <a:cs typeface="+mn-lt"/>
            </a:endParaRPr>
          </a:p>
          <a:p>
            <a:pPr lvl="1">
              <a:lnSpc>
                <a:spcPct val="100000"/>
              </a:lnSpc>
              <a:spcBef>
                <a:spcPts val="1000"/>
              </a:spcBef>
            </a:pPr>
            <a:endParaRPr lang="de-DE" sz="2400" dirty="0">
              <a:ea typeface="+mn-lt"/>
              <a:cs typeface="+mn-lt"/>
            </a:endParaRPr>
          </a:p>
          <a:p>
            <a:pPr lvl="1">
              <a:lnSpc>
                <a:spcPct val="100000"/>
              </a:lnSpc>
              <a:spcBef>
                <a:spcPts val="1000"/>
              </a:spcBef>
            </a:pPr>
            <a:r>
              <a:rPr lang="de-DE" sz="2400" dirty="0">
                <a:ea typeface="+mn-lt"/>
                <a:cs typeface="+mn-lt"/>
              </a:rPr>
              <a:t>Einige Mütter (n=53) haben weder vor noch nach der Geburt Informationen über die Bedeutung von Muttermilch bekommen und auch keine Vorerfahrung</a:t>
            </a:r>
          </a:p>
          <a:p>
            <a:pPr marL="914400" lvl="2" indent="0">
              <a:lnSpc>
                <a:spcPct val="100000"/>
              </a:lnSpc>
              <a:spcBef>
                <a:spcPts val="1000"/>
              </a:spcBef>
              <a:buNone/>
            </a:pPr>
            <a:r>
              <a:rPr lang="de-DE" sz="2400" dirty="0">
                <a:solidFill>
                  <a:srgbClr val="F3C45E"/>
                </a:solidFill>
                <a:latin typeface="Calibri" panose="020F0502020204030204" pitchFamily="34" charset="0"/>
                <a:ea typeface="+mn-lt"/>
                <a:cs typeface="Calibri" panose="020F0502020204030204" pitchFamily="34" charset="0"/>
              </a:rPr>
              <a:t>→</a:t>
            </a:r>
            <a:r>
              <a:rPr lang="de-DE" sz="2400" dirty="0">
                <a:latin typeface="Calibri" panose="020F0502020204030204" pitchFamily="34" charset="0"/>
                <a:ea typeface="+mn-lt"/>
                <a:cs typeface="Calibri" panose="020F0502020204030204" pitchFamily="34" charset="0"/>
              </a:rPr>
              <a:t> </a:t>
            </a:r>
            <a:r>
              <a:rPr lang="de-DE" sz="2400" dirty="0">
                <a:ea typeface="+mn-lt"/>
                <a:cs typeface="+mn-lt"/>
              </a:rPr>
              <a:t>bestärkt die Relevanz für ein einheitliches und </a:t>
            </a:r>
          </a:p>
          <a:p>
            <a:pPr marL="457200" lvl="1" indent="0">
              <a:lnSpc>
                <a:spcPct val="100000"/>
              </a:lnSpc>
              <a:spcBef>
                <a:spcPts val="0"/>
              </a:spcBef>
              <a:buNone/>
            </a:pPr>
            <a:r>
              <a:rPr lang="de-DE" sz="2400" dirty="0">
                <a:ea typeface="+mn-lt"/>
                <a:cs typeface="+mn-lt"/>
              </a:rPr>
              <a:t>             standardisiertes Stillförderungskonzept </a:t>
            </a:r>
          </a:p>
          <a:p>
            <a:pPr marL="457200" lvl="1" indent="0">
              <a:lnSpc>
                <a:spcPct val="100000"/>
              </a:lnSpc>
              <a:spcBef>
                <a:spcPts val="0"/>
              </a:spcBef>
              <a:buNone/>
            </a:pPr>
            <a:r>
              <a:rPr lang="de-DE" sz="2400" dirty="0">
                <a:ea typeface="+mn-lt"/>
                <a:cs typeface="+mn-lt"/>
              </a:rPr>
              <a:t>             inklusive strukturierter Aufklärung und Anleitung</a:t>
            </a:r>
            <a:endParaRPr lang="de-DE" sz="2400" dirty="0">
              <a:ea typeface="Source Sans Pro Light"/>
            </a:endParaRPr>
          </a:p>
        </p:txBody>
      </p:sp>
      <p:pic>
        <p:nvPicPr>
          <p:cNvPr id="12" name="Grafik 11">
            <a:extLst>
              <a:ext uri="{FF2B5EF4-FFF2-40B4-BE49-F238E27FC236}">
                <a16:creationId xmlns:a16="http://schemas.microsoft.com/office/drawing/2014/main" id="{F90EB977-D9F4-43D4-A526-B4F8A80B8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0282" y="708320"/>
            <a:ext cx="7126842" cy="3084843"/>
          </a:xfrm>
          <a:prstGeom prst="rect">
            <a:avLst/>
          </a:prstGeom>
        </p:spPr>
      </p:pic>
      <p:pic>
        <p:nvPicPr>
          <p:cNvPr id="8" name="Aufgezeichneter Sound">
            <a:hlinkClick r:id="" action="ppaction://media"/>
            <a:extLst>
              <a:ext uri="{FF2B5EF4-FFF2-40B4-BE49-F238E27FC236}">
                <a16:creationId xmlns:a16="http://schemas.microsoft.com/office/drawing/2014/main" id="{0604B969-05D3-EE06-979B-6B02BD70C0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0000" y="180000"/>
            <a:ext cx="406400" cy="406400"/>
          </a:xfrm>
          <a:prstGeom prst="rect">
            <a:avLst/>
          </a:prstGeom>
        </p:spPr>
      </p:pic>
    </p:spTree>
    <p:extLst>
      <p:ext uri="{BB962C8B-B14F-4D97-AF65-F5344CB8AC3E}">
        <p14:creationId xmlns:p14="http://schemas.microsoft.com/office/powerpoint/2010/main" val="382127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Foliennummernplatzhalter 2"/>
          <p:cNvSpPr>
            <a:spLocks noGrp="1"/>
          </p:cNvSpPr>
          <p:nvPr>
            <p:ph type="sldNum" idx="16"/>
          </p:nvPr>
        </p:nvSpPr>
        <p:spPr bwMode="auto"/>
        <p:txBody>
          <a:bodyPr/>
          <a:lstStyle/>
          <a:p>
            <a:pPr>
              <a:defRPr/>
            </a:pPr>
            <a:fld id="{00000000-1234-1234-1234-123412341234}" type="slidenum">
              <a:rPr lang="en-US"/>
              <a:t>3</a:t>
            </a:fld>
            <a:endParaRPr lang="en-US" dirty="0"/>
          </a:p>
        </p:txBody>
      </p:sp>
      <p:sp>
        <p:nvSpPr>
          <p:cNvPr id="4" name="Textplatzhalter 3"/>
          <p:cNvSpPr>
            <a:spLocks noGrp="1"/>
          </p:cNvSpPr>
          <p:nvPr>
            <p:ph type="body" sz="quarter" idx="17"/>
          </p:nvPr>
        </p:nvSpPr>
        <p:spPr bwMode="auto"/>
        <p:txBody>
          <a:bodyPr/>
          <a:lstStyle/>
          <a:p>
            <a:pPr lvl="1">
              <a:defRPr/>
            </a:pPr>
            <a:r>
              <a:rPr lang="de-DE" sz="4400">
                <a:solidFill>
                  <a:schemeClr val="accent1">
                    <a:lumMod val="50000"/>
                  </a:schemeClr>
                </a:solidFill>
              </a:rPr>
              <a:t>Mit ihrer Teilnahme erlangen Sie neues Wissen, womit Sie aktiv die Gesundheit Frühgeborener unterstützen!</a:t>
            </a:r>
            <a:endParaRPr/>
          </a:p>
        </p:txBody>
      </p:sp>
      <p:sp>
        <p:nvSpPr>
          <p:cNvPr id="5" name="Textplatzhalter 4"/>
          <p:cNvSpPr>
            <a:spLocks noGrp="1"/>
          </p:cNvSpPr>
          <p:nvPr>
            <p:ph type="body" sz="quarter" idx="18"/>
          </p:nvPr>
        </p:nvSpPr>
        <p:spPr bwMode="auto"/>
        <p:txBody>
          <a:bodyPr/>
          <a:lstStyle/>
          <a:p>
            <a:pPr>
              <a:defRPr/>
            </a:pPr>
            <a:r>
              <a:rPr lang="de-DE"/>
              <a:t> </a:t>
            </a:r>
            <a:endParaRPr/>
          </a:p>
        </p:txBody>
      </p:sp>
      <p:sp>
        <p:nvSpPr>
          <p:cNvPr id="2" name="Fußzeilenplatzhalter 1"/>
          <p:cNvSpPr>
            <a:spLocks noGrp="1"/>
          </p:cNvSpPr>
          <p:nvPr>
            <p:ph type="ftr" idx="15"/>
          </p:nvPr>
        </p:nvSpPr>
        <p:spPr bwMode="auto"/>
        <p:txBody>
          <a:bodyPr/>
          <a:lstStyle/>
          <a:p>
            <a:pPr>
              <a:lnSpc>
                <a:spcPct val="135000"/>
              </a:lnSpc>
              <a:buSzTx/>
              <a:defRPr/>
            </a:pPr>
            <a:r>
              <a:rPr lang="en-US" dirty="0"/>
              <a:t>MODUL 6</a:t>
            </a:r>
            <a:endParaRPr dirty="0"/>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D36B07-3B7F-A446-9E60-4AD92753544E}"/>
              </a:ext>
            </a:extLst>
          </p:cNvPr>
          <p:cNvSpPr>
            <a:spLocks noGrp="1"/>
          </p:cNvSpPr>
          <p:nvPr>
            <p:ph type="body" sz="quarter" idx="12"/>
          </p:nvPr>
        </p:nvSpPr>
        <p:spPr/>
        <p:txBody>
          <a:bodyPr lIns="91440" tIns="45720" rIns="91440" bIns="45720" anchor="ctr"/>
          <a:lstStyle/>
          <a:p>
            <a:r>
              <a:rPr lang="de-DE" dirty="0" err="1">
                <a:latin typeface="Source Sans Pro SemiBold"/>
                <a:ea typeface="Source Sans Pro SemiBold"/>
              </a:rPr>
              <a:t>Präpartales</a:t>
            </a:r>
            <a:r>
              <a:rPr lang="de-DE" dirty="0">
                <a:latin typeface="Source Sans Pro SemiBold"/>
                <a:ea typeface="Source Sans Pro SemiBold"/>
              </a:rPr>
              <a:t>                                    Aufklärungsgespräch</a:t>
            </a:r>
            <a:endParaRPr lang="en-US" dirty="0"/>
          </a:p>
        </p:txBody>
      </p:sp>
      <p:sp>
        <p:nvSpPr>
          <p:cNvPr id="3" name="Textplatzhalter 2">
            <a:extLst>
              <a:ext uri="{FF2B5EF4-FFF2-40B4-BE49-F238E27FC236}">
                <a16:creationId xmlns:a16="http://schemas.microsoft.com/office/drawing/2014/main" id="{D681872F-97BD-2C42-9C71-B51129D2731F}"/>
              </a:ext>
            </a:extLst>
          </p:cNvPr>
          <p:cNvSpPr>
            <a:spLocks noGrp="1"/>
          </p:cNvSpPr>
          <p:nvPr>
            <p:ph type="body" sz="quarter" idx="11"/>
          </p:nvPr>
        </p:nvSpPr>
        <p:spPr/>
        <p:txBody>
          <a:bodyPr/>
          <a:lstStyle/>
          <a:p>
            <a:r>
              <a:rPr lang="de-DE" dirty="0">
                <a:ea typeface="Source Sans Pro SemiBold"/>
              </a:rPr>
              <a:t>03</a:t>
            </a:r>
          </a:p>
        </p:txBody>
      </p:sp>
      <p:sp>
        <p:nvSpPr>
          <p:cNvPr id="4" name="Textplatzhalter 3">
            <a:extLst>
              <a:ext uri="{FF2B5EF4-FFF2-40B4-BE49-F238E27FC236}">
                <a16:creationId xmlns:a16="http://schemas.microsoft.com/office/drawing/2014/main" id="{09E9DAD5-8D6B-9346-8771-2566ECDE00C6}"/>
              </a:ext>
            </a:extLst>
          </p:cNvPr>
          <p:cNvSpPr>
            <a:spLocks noGrp="1"/>
          </p:cNvSpPr>
          <p:nvPr>
            <p:ph type="body" sz="quarter" idx="13"/>
          </p:nvPr>
        </p:nvSpPr>
        <p:spPr/>
        <p:txBody>
          <a:bodyPr lIns="91440" tIns="45720" rIns="91440" bIns="45720" anchor="t"/>
          <a:lstStyle/>
          <a:p>
            <a:r>
              <a:rPr lang="de-DE" dirty="0">
                <a:ea typeface="Source Sans Pro SemiBold"/>
              </a:rPr>
              <a:t> </a:t>
            </a:r>
          </a:p>
        </p:txBody>
      </p:sp>
      <p:sp>
        <p:nvSpPr>
          <p:cNvPr id="5" name="Fußzeilenplatzhalter 4">
            <a:extLst>
              <a:ext uri="{FF2B5EF4-FFF2-40B4-BE49-F238E27FC236}">
                <a16:creationId xmlns:a16="http://schemas.microsoft.com/office/drawing/2014/main" id="{E850A34D-178E-584F-816B-10393C8C765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356C675D-A3CF-FB44-9F2C-A16EC56C25BB}"/>
              </a:ext>
            </a:extLst>
          </p:cNvPr>
          <p:cNvSpPr>
            <a:spLocks noGrp="1"/>
          </p:cNvSpPr>
          <p:nvPr>
            <p:ph type="sldNum" idx="16"/>
          </p:nvPr>
        </p:nvSpPr>
        <p:spPr/>
        <p:txBody>
          <a:bodyPr/>
          <a:lstStyle/>
          <a:p>
            <a:fld id="{00000000-1234-1234-1234-123412341234}" type="slidenum">
              <a:rPr lang="en-US" smtClean="0"/>
              <a:pPr/>
              <a:t>30</a:t>
            </a:fld>
            <a:endParaRPr lang="en-US"/>
          </a:p>
        </p:txBody>
      </p:sp>
      <p:sp>
        <p:nvSpPr>
          <p:cNvPr id="7" name="Textplatzhalter 6">
            <a:extLst>
              <a:ext uri="{FF2B5EF4-FFF2-40B4-BE49-F238E27FC236}">
                <a16:creationId xmlns:a16="http://schemas.microsoft.com/office/drawing/2014/main" id="{F3767D00-D6D9-B744-9FAF-A26F4ED6CDE8}"/>
              </a:ext>
            </a:extLst>
          </p:cNvPr>
          <p:cNvSpPr>
            <a:spLocks noGrp="1"/>
          </p:cNvSpPr>
          <p:nvPr>
            <p:ph type="body" sz="quarter" idx="17"/>
          </p:nvPr>
        </p:nvSpPr>
        <p:spPr/>
        <p:txBody>
          <a:bodyPr lIns="91440" tIns="45720" rIns="91440" bIns="45720" anchor="ctr"/>
          <a:lstStyle/>
          <a:p>
            <a:pPr lvl="1">
              <a:lnSpc>
                <a:spcPct val="100000"/>
              </a:lnSpc>
              <a:spcBef>
                <a:spcPts val="1000"/>
              </a:spcBef>
            </a:pPr>
            <a:r>
              <a:rPr lang="de-DE" sz="2400" dirty="0">
                <a:ea typeface="+mn-lt"/>
                <a:cs typeface="+mn-lt"/>
              </a:rPr>
              <a:t>Ziel: Stillen und die Muttermilchernährung von Frühgeborenen fördern und Mütter/  Eltern von Frühgeborenen bei der Laktationsinitiierung zu unterstützen</a:t>
            </a:r>
            <a:endParaRPr lang="en-US" sz="2400" dirty="0">
              <a:ea typeface="+mn-lt"/>
              <a:cs typeface="+mn-lt"/>
            </a:endParaRPr>
          </a:p>
          <a:p>
            <a:pPr lvl="1">
              <a:lnSpc>
                <a:spcPct val="100000"/>
              </a:lnSpc>
              <a:spcBef>
                <a:spcPts val="1000"/>
              </a:spcBef>
            </a:pPr>
            <a:r>
              <a:rPr lang="de-DE" sz="2400" dirty="0">
                <a:ea typeface="+mn-lt"/>
                <a:cs typeface="+mn-lt"/>
              </a:rPr>
              <a:t>Umfassende, evidenzbasierte und standardisierte Informationen zu Laktation, Muttermilch und Stillen, möglichst</a:t>
            </a:r>
            <a:r>
              <a:rPr lang="de-DE" sz="2400" b="1" dirty="0">
                <a:ea typeface="+mn-lt"/>
                <a:cs typeface="+mn-lt"/>
              </a:rPr>
              <a:t> </a:t>
            </a:r>
            <a:r>
              <a:rPr lang="de-DE" sz="2400" b="1" dirty="0" err="1">
                <a:ea typeface="+mn-lt"/>
                <a:cs typeface="+mn-lt"/>
              </a:rPr>
              <a:t>präpartal</a:t>
            </a:r>
            <a:endParaRPr lang="de-DE" sz="2400" b="1" dirty="0">
              <a:ea typeface="Source Sans Pro Light"/>
            </a:endParaRPr>
          </a:p>
          <a:p>
            <a:pPr lvl="1">
              <a:lnSpc>
                <a:spcPct val="100000"/>
              </a:lnSpc>
              <a:spcBef>
                <a:spcPts val="1000"/>
              </a:spcBef>
            </a:pPr>
            <a:r>
              <a:rPr lang="de-DE" sz="2400" dirty="0">
                <a:ea typeface="+mn-lt"/>
                <a:cs typeface="+mn-lt"/>
              </a:rPr>
              <a:t>Gesprächsführende: geschulte Pflegefachpersonen, Hebammen und </a:t>
            </a:r>
            <a:r>
              <a:rPr lang="de-DE" sz="2400" dirty="0" err="1">
                <a:ea typeface="+mn-lt"/>
                <a:cs typeface="+mn-lt"/>
              </a:rPr>
              <a:t>Ärzt:innen</a:t>
            </a:r>
            <a:endParaRPr lang="de-DE" sz="2400" dirty="0">
              <a:ea typeface="+mn-lt"/>
              <a:cs typeface="+mn-lt"/>
            </a:endParaRPr>
          </a:p>
          <a:p>
            <a:pPr marL="457200" lvl="1" indent="0">
              <a:lnSpc>
                <a:spcPct val="100000"/>
              </a:lnSpc>
              <a:spcBef>
                <a:spcPts val="1000"/>
              </a:spcBef>
              <a:buNone/>
            </a:pPr>
            <a:endParaRPr lang="de-DE" sz="2400" dirty="0" err="1">
              <a:ea typeface="Source Sans Pro Light"/>
            </a:endParaRPr>
          </a:p>
          <a:p>
            <a:pPr marL="457200" lvl="1" indent="0">
              <a:lnSpc>
                <a:spcPct val="100000"/>
              </a:lnSpc>
              <a:spcBef>
                <a:spcPts val="1000"/>
              </a:spcBef>
              <a:buNone/>
            </a:pPr>
            <a:r>
              <a:rPr lang="de-DE" sz="2400" dirty="0">
                <a:solidFill>
                  <a:srgbClr val="F3C45E"/>
                </a:solidFill>
                <a:latin typeface="Calibri" panose="020F0502020204030204" pitchFamily="34" charset="0"/>
                <a:ea typeface="+mn-lt"/>
                <a:cs typeface="Calibri" panose="020F0502020204030204" pitchFamily="34" charset="0"/>
              </a:rPr>
              <a:t>→</a:t>
            </a:r>
            <a:r>
              <a:rPr lang="de-DE" sz="2400" dirty="0">
                <a:latin typeface="Calibri" panose="020F0502020204030204" pitchFamily="34" charset="0"/>
                <a:ea typeface="+mn-lt"/>
                <a:cs typeface="Calibri" panose="020F0502020204030204" pitchFamily="34" charset="0"/>
              </a:rPr>
              <a:t> </a:t>
            </a:r>
            <a:r>
              <a:rPr lang="de-DE" sz="2400" dirty="0">
                <a:ea typeface="+mn-lt"/>
                <a:cs typeface="+mn-lt"/>
              </a:rPr>
              <a:t>sollte </a:t>
            </a:r>
            <a:r>
              <a:rPr lang="de-DE" sz="2400" dirty="0" err="1">
                <a:ea typeface="+mn-lt"/>
                <a:cs typeface="+mn-lt"/>
              </a:rPr>
              <a:t>präpartal</a:t>
            </a:r>
            <a:r>
              <a:rPr lang="de-DE" sz="2400" dirty="0">
                <a:ea typeface="+mn-lt"/>
                <a:cs typeface="+mn-lt"/>
              </a:rPr>
              <a:t> kein Informationsgespräch möglich </a:t>
            </a:r>
          </a:p>
          <a:p>
            <a:pPr marL="457200" lvl="1" indent="0">
              <a:lnSpc>
                <a:spcPct val="100000"/>
              </a:lnSpc>
              <a:spcBef>
                <a:spcPts val="0"/>
              </a:spcBef>
              <a:buNone/>
            </a:pPr>
            <a:r>
              <a:rPr lang="de-DE" sz="2400" dirty="0">
                <a:ea typeface="+mn-lt"/>
                <a:cs typeface="+mn-lt"/>
              </a:rPr>
              <a:t>      sein, unbedingt </a:t>
            </a:r>
            <a:r>
              <a:rPr lang="de-DE" sz="2400" b="1" u="sng" dirty="0">
                <a:ea typeface="+mn-lt"/>
                <a:cs typeface="+mn-lt"/>
              </a:rPr>
              <a:t>postparta</a:t>
            </a:r>
            <a:r>
              <a:rPr lang="de-DE" sz="2400" dirty="0">
                <a:ea typeface="+mn-lt"/>
                <a:cs typeface="+mn-lt"/>
              </a:rPr>
              <a:t>l nachholen!</a:t>
            </a:r>
            <a:endParaRPr lang="en-US" sz="2400" dirty="0">
              <a:ea typeface="+mn-lt"/>
              <a:cs typeface="+mn-lt"/>
            </a:endParaRPr>
          </a:p>
        </p:txBody>
      </p:sp>
      <p:sp>
        <p:nvSpPr>
          <p:cNvPr id="8" name="Rechteck: abgerundete Ecken 7">
            <a:extLst>
              <a:ext uri="{FF2B5EF4-FFF2-40B4-BE49-F238E27FC236}">
                <a16:creationId xmlns:a16="http://schemas.microsoft.com/office/drawing/2014/main" id="{1C254617-EB86-4D74-83F5-E9F866A1182F}"/>
              </a:ext>
            </a:extLst>
          </p:cNvPr>
          <p:cNvSpPr/>
          <p:nvPr/>
        </p:nvSpPr>
        <p:spPr>
          <a:xfrm>
            <a:off x="4732020" y="4943817"/>
            <a:ext cx="7098030" cy="1011213"/>
          </a:xfrm>
          <a:prstGeom prst="roundRect">
            <a:avLst/>
          </a:prstGeom>
          <a:noFill/>
          <a:ln w="5715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9" name="Aufgezeichneter Sound">
            <a:hlinkClick r:id="" action="ppaction://media"/>
            <a:extLst>
              <a:ext uri="{FF2B5EF4-FFF2-40B4-BE49-F238E27FC236}">
                <a16:creationId xmlns:a16="http://schemas.microsoft.com/office/drawing/2014/main" id="{F37C496D-6C35-057D-8D3B-843D0B8993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80000" y="360000"/>
            <a:ext cx="406400" cy="406400"/>
          </a:xfrm>
          <a:prstGeom prst="rect">
            <a:avLst/>
          </a:prstGeom>
        </p:spPr>
      </p:pic>
    </p:spTree>
    <p:extLst>
      <p:ext uri="{BB962C8B-B14F-4D97-AF65-F5344CB8AC3E}">
        <p14:creationId xmlns:p14="http://schemas.microsoft.com/office/powerpoint/2010/main" val="396857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8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 name="Rechteck: obere Ecken abgerundet 14"/>
          <p:cNvSpPr/>
          <p:nvPr/>
        </p:nvSpPr>
        <p:spPr bwMode="auto">
          <a:xfrm>
            <a:off x="227012" y="1449388"/>
            <a:ext cx="11736386" cy="5408613"/>
          </a:xfrm>
          <a:prstGeom prst="round2SameRect">
            <a:avLst>
              <a:gd name="adj1" fmla="val 278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sp>
        <p:nvSpPr>
          <p:cNvPr id="10" name="Textplatzhalter 9"/>
          <p:cNvSpPr>
            <a:spLocks noGrp="1"/>
          </p:cNvSpPr>
          <p:nvPr>
            <p:ph type="body" sz="quarter" idx="18"/>
          </p:nvPr>
        </p:nvSpPr>
        <p:spPr bwMode="auto"/>
        <p:txBody>
          <a:bodyPr/>
          <a:lstStyle/>
          <a:p>
            <a:pPr marL="0" marR="0" lvl="0" indent="0" defTabSz="914400">
              <a:lnSpc>
                <a:spcPct val="90000"/>
              </a:lnSpc>
              <a:spcBef>
                <a:spcPts val="1000"/>
              </a:spcBef>
              <a:spcAft>
                <a:spcPts val="0"/>
              </a:spcAft>
              <a:buClrTx/>
              <a:buSzTx/>
              <a:buFont typeface="Arial"/>
              <a:buNone/>
              <a:defRPr/>
            </a:pPr>
            <a:r>
              <a:rPr lang="de-DE" sz="2800" b="0" i="0" u="none" strike="noStrike" cap="none" spc="0" dirty="0" err="1">
                <a:ln>
                  <a:noFill/>
                </a:ln>
                <a:solidFill>
                  <a:prstClr val="white"/>
                </a:solidFill>
                <a:latin typeface="Source Sans Pro SemiBold"/>
                <a:ea typeface="+mn-ea"/>
                <a:cs typeface="+mn-cs"/>
              </a:rPr>
              <a:t>Präpartales</a:t>
            </a:r>
            <a:r>
              <a:rPr lang="de-DE" sz="2800" b="0" i="0" u="none" strike="noStrike" cap="none" spc="0" dirty="0">
                <a:ln>
                  <a:noFill/>
                </a:ln>
                <a:solidFill>
                  <a:prstClr val="white"/>
                </a:solidFill>
                <a:latin typeface="Source Sans Pro SemiBold"/>
                <a:ea typeface="+mn-ea"/>
                <a:cs typeface="+mn-cs"/>
              </a:rPr>
              <a:t> Aufklärungsgespräch</a:t>
            </a:r>
            <a:endParaRPr dirty="0"/>
          </a:p>
        </p:txBody>
      </p:sp>
      <p:sp>
        <p:nvSpPr>
          <p:cNvPr id="12" name="Foliennummernplatzhalter 5"/>
          <p:cNvSpPr txBox="1"/>
          <p:nvPr/>
        </p:nvSpPr>
        <p:spPr bwMode="auto">
          <a:xfrm>
            <a:off x="3364680" y="6317094"/>
            <a:ext cx="535808" cy="322204"/>
          </a:xfrm>
          <a:prstGeom prst="rect">
            <a:avLst/>
          </a:prstGeom>
        </p:spPr>
        <p:txBody>
          <a:bodyPr/>
          <a:lst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r">
              <a:defRPr/>
            </a:pPr>
            <a:fld id="{00000000-1234-1234-1234-123412341234}" type="slidenum">
              <a:rPr lang="en-US" sz="1200">
                <a:solidFill>
                  <a:schemeClr val="bg1"/>
                </a:solidFill>
                <a:latin typeface="+mj-lt"/>
              </a:rPr>
              <a:t>31</a:t>
            </a:fld>
            <a:endParaRPr lang="en-US" sz="1200">
              <a:solidFill>
                <a:schemeClr val="bg1"/>
              </a:solidFill>
              <a:latin typeface="+mj-lt"/>
            </a:endParaRPr>
          </a:p>
        </p:txBody>
      </p:sp>
      <p:pic>
        <p:nvPicPr>
          <p:cNvPr id="1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939" t="12367" r="-18587" b="-643"/>
          <a:stretch/>
        </p:blipFill>
        <p:spPr bwMode="auto">
          <a:xfrm>
            <a:off x="336705" y="1540627"/>
            <a:ext cx="11511702" cy="5289663"/>
          </a:xfrm>
          <a:prstGeom prst="rect">
            <a:avLst/>
          </a:prstGeom>
          <a:noFill/>
        </p:spPr>
      </p:pic>
      <p:sp>
        <p:nvSpPr>
          <p:cNvPr id="14" name="Textplatzhalter 9"/>
          <p:cNvSpPr txBox="1"/>
          <p:nvPr/>
        </p:nvSpPr>
        <p:spPr bwMode="auto">
          <a:xfrm>
            <a:off x="4332288" y="225425"/>
            <a:ext cx="7631112" cy="1116013"/>
          </a:xfrm>
          <a:prstGeom prst="rect">
            <a:avLst/>
          </a:prstGeom>
        </p:spPr>
        <p:txBody>
          <a:bodyPr anchor="ctr"/>
          <a:lstStyle>
            <a:lvl1pPr marL="0" indent="0" algn="ctr" defTabSz="914400">
              <a:lnSpc>
                <a:spcPct val="90000"/>
              </a:lnSpc>
              <a:spcBef>
                <a:spcPts val="1000"/>
              </a:spcBef>
              <a:buFont typeface="Arial"/>
              <a:buNone/>
              <a:defRPr sz="2800">
                <a:solidFill>
                  <a:schemeClr val="bg1"/>
                </a:solidFill>
                <a:latin typeface="+mj-lt"/>
                <a:ea typeface="+mn-ea"/>
                <a:cs typeface="+mn-cs"/>
              </a:defRPr>
            </a:lvl1pPr>
            <a:lvl2pPr marL="457200" indent="0" algn="l" defTabSz="914400">
              <a:lnSpc>
                <a:spcPct val="90000"/>
              </a:lnSpc>
              <a:spcBef>
                <a:spcPts val="500"/>
              </a:spcBef>
              <a:buFont typeface="Arial"/>
              <a:buNone/>
              <a:defRPr sz="2400">
                <a:solidFill>
                  <a:schemeClr val="bg1"/>
                </a:solidFill>
                <a:latin typeface="+mn-lt"/>
                <a:ea typeface="+mn-ea"/>
                <a:cs typeface="+mn-cs"/>
              </a:defRPr>
            </a:lvl2pPr>
            <a:lvl3pPr marL="914400" indent="0" algn="l" defTabSz="914400">
              <a:lnSpc>
                <a:spcPct val="90000"/>
              </a:lnSpc>
              <a:spcBef>
                <a:spcPts val="500"/>
              </a:spcBef>
              <a:buFont typeface="Arial"/>
              <a:buNone/>
              <a:defRPr sz="2000">
                <a:solidFill>
                  <a:schemeClr val="bg1"/>
                </a:solidFill>
                <a:latin typeface="+mn-lt"/>
                <a:ea typeface="+mn-ea"/>
                <a:cs typeface="+mn-cs"/>
              </a:defRPr>
            </a:lvl3pPr>
            <a:lvl4pPr marL="1371600" indent="0" algn="l" defTabSz="914400">
              <a:lnSpc>
                <a:spcPct val="90000"/>
              </a:lnSpc>
              <a:spcBef>
                <a:spcPts val="500"/>
              </a:spcBef>
              <a:buFont typeface="Arial"/>
              <a:buNone/>
              <a:defRPr sz="1800">
                <a:solidFill>
                  <a:schemeClr val="bg1"/>
                </a:solidFill>
                <a:latin typeface="+mn-lt"/>
                <a:ea typeface="+mn-ea"/>
                <a:cs typeface="+mn-cs"/>
              </a:defRPr>
            </a:lvl4pPr>
            <a:lvl5pPr marL="1828800" indent="0" algn="l" defTabSz="914400">
              <a:lnSpc>
                <a:spcPct val="90000"/>
              </a:lnSpc>
              <a:spcBef>
                <a:spcPts val="500"/>
              </a:spcBef>
              <a:buFont typeface="Arial"/>
              <a:buNone/>
              <a:defRPr sz="1800">
                <a:solidFill>
                  <a:schemeClr val="bg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b="1" dirty="0">
                <a:solidFill>
                  <a:schemeClr val="tx1"/>
                </a:solidFill>
                <a:latin typeface="+mn-lt"/>
              </a:rPr>
              <a:t>Checkliste zum </a:t>
            </a:r>
            <a:r>
              <a:rPr lang="de-DE" b="1" dirty="0" err="1">
                <a:solidFill>
                  <a:schemeClr val="tx1"/>
                </a:solidFill>
                <a:latin typeface="+mn-lt"/>
              </a:rPr>
              <a:t>präpartalen</a:t>
            </a:r>
            <a:r>
              <a:rPr lang="de-DE" b="1" dirty="0">
                <a:solidFill>
                  <a:schemeClr val="tx1"/>
                </a:solidFill>
                <a:latin typeface="+mn-lt"/>
              </a:rPr>
              <a:t> Aufklärungsgespräch zu Muttermilch, Stillen und Laktation</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 name="Rechteck: obere Ecken abgerundet 14"/>
          <p:cNvSpPr/>
          <p:nvPr/>
        </p:nvSpPr>
        <p:spPr bwMode="auto">
          <a:xfrm>
            <a:off x="227012" y="1449388"/>
            <a:ext cx="11736386" cy="5408613"/>
          </a:xfrm>
          <a:prstGeom prst="round2SameRect">
            <a:avLst>
              <a:gd name="adj1" fmla="val 278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4000" b="0" i="0" u="none" strike="noStrike" kern="0" cap="none" spc="0" normalizeH="0" baseline="0" noProof="0">
              <a:ln>
                <a:noFill/>
              </a:ln>
              <a:solidFill>
                <a:prstClr val="white"/>
              </a:solidFill>
              <a:effectLst/>
              <a:uLnTx/>
              <a:uFillTx/>
              <a:latin typeface="Source Sans Pro SemiBold"/>
              <a:cs typeface="Arial"/>
            </a:endParaRPr>
          </a:p>
        </p:txBody>
      </p:sp>
      <p:sp>
        <p:nvSpPr>
          <p:cNvPr id="10" name="Textplatzhalter 9"/>
          <p:cNvSpPr>
            <a:spLocks noGrp="1"/>
          </p:cNvSpPr>
          <p:nvPr>
            <p:ph type="body" sz="quarter" idx="18"/>
          </p:nvPr>
        </p:nvSpPr>
        <p:spPr bwMode="auto"/>
        <p:txBody>
          <a:bodyPr/>
          <a:lstStyle/>
          <a:p>
            <a:pPr marL="0" marR="0" lvl="0" indent="0" defTabSz="914400">
              <a:lnSpc>
                <a:spcPct val="90000"/>
              </a:lnSpc>
              <a:spcBef>
                <a:spcPts val="1000"/>
              </a:spcBef>
              <a:spcAft>
                <a:spcPts val="0"/>
              </a:spcAft>
              <a:buClrTx/>
              <a:buSzTx/>
              <a:buFont typeface="Arial"/>
              <a:buNone/>
              <a:defRPr/>
            </a:pPr>
            <a:r>
              <a:rPr lang="de-DE" sz="2800" b="0" i="0" u="none" strike="noStrike" cap="none" spc="0" dirty="0" err="1">
                <a:ln>
                  <a:noFill/>
                </a:ln>
                <a:solidFill>
                  <a:prstClr val="white"/>
                </a:solidFill>
                <a:latin typeface="Source Sans Pro SemiBold"/>
                <a:ea typeface="+mn-ea"/>
                <a:cs typeface="+mn-cs"/>
              </a:rPr>
              <a:t>Präpartales</a:t>
            </a:r>
            <a:r>
              <a:rPr lang="de-DE" sz="2800" b="0" i="0" u="none" strike="noStrike" cap="none" spc="0" dirty="0">
                <a:ln>
                  <a:noFill/>
                </a:ln>
                <a:solidFill>
                  <a:prstClr val="white"/>
                </a:solidFill>
                <a:latin typeface="Source Sans Pro SemiBold"/>
                <a:ea typeface="+mn-ea"/>
                <a:cs typeface="+mn-cs"/>
              </a:rPr>
              <a:t> Aufklärungsgespräch</a:t>
            </a:r>
            <a:endParaRPr dirty="0"/>
          </a:p>
        </p:txBody>
      </p:sp>
      <p:sp>
        <p:nvSpPr>
          <p:cNvPr id="12" name="Foliennummernplatzhalter 5"/>
          <p:cNvSpPr txBox="1"/>
          <p:nvPr/>
        </p:nvSpPr>
        <p:spPr bwMode="auto">
          <a:xfrm>
            <a:off x="3364680" y="6317094"/>
            <a:ext cx="535808" cy="322204"/>
          </a:xfrm>
          <a:prstGeom prst="rect">
            <a:avLst/>
          </a:prstGeom>
        </p:spPr>
        <p:txBody>
          <a:bodyPr/>
          <a:lst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prstClr val="white"/>
                </a:solidFill>
                <a:effectLst/>
                <a:uLnTx/>
                <a:uFillTx/>
                <a:latin typeface="Source Sans Pro SemiBold"/>
                <a:cs typeface="Arial"/>
              </a:rPr>
              <a:pPr marL="0" marR="0" lvl="0" indent="0" algn="r" defTabSz="914400" eaLnBrk="1" fontAlgn="auto" latinLnBrk="0" hangingPunct="1">
                <a:lnSpc>
                  <a:spcPct val="100000"/>
                </a:lnSpc>
                <a:spcBef>
                  <a:spcPts val="0"/>
                </a:spcBef>
                <a:spcAft>
                  <a:spcPts val="0"/>
                </a:spcAft>
                <a:buClrTx/>
                <a:buSzTx/>
                <a:buFontTx/>
                <a:buNone/>
                <a:tabLst/>
                <a:defRPr/>
              </a:pPr>
              <a:t>32</a:t>
            </a:fld>
            <a:endParaRPr kumimoji="0" lang="en-US" sz="1200" b="0" i="0" u="none" strike="noStrike" kern="0" cap="none" spc="0" normalizeH="0" baseline="0" noProof="0">
              <a:ln>
                <a:noFill/>
              </a:ln>
              <a:solidFill>
                <a:prstClr val="white"/>
              </a:solidFill>
              <a:effectLst/>
              <a:uLnTx/>
              <a:uFillTx/>
              <a:latin typeface="Source Sans Pro SemiBold"/>
              <a:cs typeface="Arial"/>
            </a:endParaRPr>
          </a:p>
        </p:txBody>
      </p:sp>
      <p:pic>
        <p:nvPicPr>
          <p:cNvPr id="1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17" t="12433" r="-15664" b="5055"/>
          <a:stretch/>
        </p:blipFill>
        <p:spPr bwMode="auto">
          <a:xfrm>
            <a:off x="1055440" y="1481980"/>
            <a:ext cx="10263449" cy="5165468"/>
          </a:xfrm>
          <a:prstGeom prst="rect">
            <a:avLst/>
          </a:prstGeom>
          <a:noFill/>
        </p:spPr>
      </p:pic>
      <p:sp>
        <p:nvSpPr>
          <p:cNvPr id="14" name="Textplatzhalter 9"/>
          <p:cNvSpPr txBox="1"/>
          <p:nvPr/>
        </p:nvSpPr>
        <p:spPr bwMode="auto">
          <a:xfrm>
            <a:off x="4332288" y="225425"/>
            <a:ext cx="7631112" cy="1116013"/>
          </a:xfrm>
          <a:prstGeom prst="rect">
            <a:avLst/>
          </a:prstGeom>
        </p:spPr>
        <p:txBody>
          <a:bodyPr anchor="ctr"/>
          <a:lstStyle>
            <a:lvl1pPr marL="0" indent="0" algn="ctr" defTabSz="914400">
              <a:lnSpc>
                <a:spcPct val="90000"/>
              </a:lnSpc>
              <a:spcBef>
                <a:spcPts val="1000"/>
              </a:spcBef>
              <a:buFont typeface="Arial"/>
              <a:buNone/>
              <a:defRPr sz="2800">
                <a:solidFill>
                  <a:schemeClr val="bg1"/>
                </a:solidFill>
                <a:latin typeface="+mj-lt"/>
                <a:ea typeface="+mn-ea"/>
                <a:cs typeface="+mn-cs"/>
              </a:defRPr>
            </a:lvl1pPr>
            <a:lvl2pPr marL="457200" indent="0" algn="l" defTabSz="914400">
              <a:lnSpc>
                <a:spcPct val="90000"/>
              </a:lnSpc>
              <a:spcBef>
                <a:spcPts val="500"/>
              </a:spcBef>
              <a:buFont typeface="Arial"/>
              <a:buNone/>
              <a:defRPr sz="2400">
                <a:solidFill>
                  <a:schemeClr val="bg1"/>
                </a:solidFill>
                <a:latin typeface="+mn-lt"/>
                <a:ea typeface="+mn-ea"/>
                <a:cs typeface="+mn-cs"/>
              </a:defRPr>
            </a:lvl2pPr>
            <a:lvl3pPr marL="914400" indent="0" algn="l" defTabSz="914400">
              <a:lnSpc>
                <a:spcPct val="90000"/>
              </a:lnSpc>
              <a:spcBef>
                <a:spcPts val="500"/>
              </a:spcBef>
              <a:buFont typeface="Arial"/>
              <a:buNone/>
              <a:defRPr sz="2000">
                <a:solidFill>
                  <a:schemeClr val="bg1"/>
                </a:solidFill>
                <a:latin typeface="+mn-lt"/>
                <a:ea typeface="+mn-ea"/>
                <a:cs typeface="+mn-cs"/>
              </a:defRPr>
            </a:lvl3pPr>
            <a:lvl4pPr marL="1371600" indent="0" algn="l" defTabSz="914400">
              <a:lnSpc>
                <a:spcPct val="90000"/>
              </a:lnSpc>
              <a:spcBef>
                <a:spcPts val="500"/>
              </a:spcBef>
              <a:buFont typeface="Arial"/>
              <a:buNone/>
              <a:defRPr sz="1800">
                <a:solidFill>
                  <a:schemeClr val="bg1"/>
                </a:solidFill>
                <a:latin typeface="+mn-lt"/>
                <a:ea typeface="+mn-ea"/>
                <a:cs typeface="+mn-cs"/>
              </a:defRPr>
            </a:lvl4pPr>
            <a:lvl5pPr marL="1828800" indent="0" algn="l" defTabSz="914400">
              <a:lnSpc>
                <a:spcPct val="90000"/>
              </a:lnSpc>
              <a:spcBef>
                <a:spcPts val="500"/>
              </a:spcBef>
              <a:buFont typeface="Arial"/>
              <a:buNone/>
              <a:defRPr sz="1800">
                <a:solidFill>
                  <a:schemeClr val="bg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ctr" defTabSz="914400" eaLnBrk="1" fontAlgn="auto" latinLnBrk="0" hangingPunct="1">
              <a:lnSpc>
                <a:spcPct val="90000"/>
              </a:lnSpc>
              <a:spcBef>
                <a:spcPts val="1000"/>
              </a:spcBef>
              <a:spcAft>
                <a:spcPts val="0"/>
              </a:spcAft>
              <a:buClrTx/>
              <a:buSzTx/>
              <a:buFont typeface="Arial"/>
              <a:buNone/>
              <a:tabLst/>
              <a:defRPr/>
            </a:pPr>
            <a:r>
              <a:rPr kumimoji="0" lang="de-DE" sz="2800" b="1" i="0" u="none" strike="noStrike" kern="0" cap="none" spc="0" normalizeH="0" baseline="0" noProof="0">
                <a:ln>
                  <a:noFill/>
                </a:ln>
                <a:solidFill>
                  <a:srgbClr val="2B5A70"/>
                </a:solidFill>
                <a:effectLst/>
                <a:uLnTx/>
                <a:uFillTx/>
                <a:latin typeface="Source Sans Pro Light"/>
                <a:cs typeface="Arial"/>
              </a:rPr>
              <a:t>Erweiterte Erläuterungen zur Gesprächsdurchführung</a:t>
            </a:r>
            <a:endParaRPr kumimoji="0" sz="2800" b="0" i="0" u="none" strike="noStrike" kern="0" cap="none" spc="0" normalizeH="0" baseline="0" noProof="0">
              <a:ln>
                <a:noFill/>
              </a:ln>
              <a:solidFill>
                <a:prstClr val="white"/>
              </a:solidFill>
              <a:effectLst/>
              <a:uLnTx/>
              <a:uFillTx/>
              <a:latin typeface="Source Sans Pro SemiBold"/>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A9BBA6FD-3F21-4026-83A0-F7A9F0E21A34}"/>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800" r="800"/>
          <a:stretch/>
        </p:blipFill>
        <p:spPr>
          <a:xfrm>
            <a:off x="230163" y="3500082"/>
            <a:ext cx="3889376" cy="2449868"/>
          </a:xfrm>
        </p:spPr>
      </p:pic>
      <p:sp>
        <p:nvSpPr>
          <p:cNvPr id="3" name="Textplatzhalter 2">
            <a:extLst>
              <a:ext uri="{FF2B5EF4-FFF2-40B4-BE49-F238E27FC236}">
                <a16:creationId xmlns:a16="http://schemas.microsoft.com/office/drawing/2014/main" id="{A5C9363E-6FA9-B44B-A2AC-5CCB52B36C8F}"/>
              </a:ext>
            </a:extLst>
          </p:cNvPr>
          <p:cNvSpPr>
            <a:spLocks noGrp="1"/>
          </p:cNvSpPr>
          <p:nvPr>
            <p:ph type="body" sz="quarter" idx="12"/>
          </p:nvPr>
        </p:nvSpPr>
        <p:spPr/>
        <p:txBody>
          <a:bodyPr lIns="91440" tIns="45720" rIns="91440" bIns="45720" anchor="ctr"/>
          <a:lstStyle/>
          <a:p>
            <a:r>
              <a:rPr lang="de-DE" err="1">
                <a:latin typeface="Source Sans Pro SemiBold"/>
                <a:ea typeface="Source Sans Pro SemiBold"/>
              </a:rPr>
              <a:t>Präpartales</a:t>
            </a:r>
            <a:r>
              <a:rPr lang="de-DE">
                <a:latin typeface="Source Sans Pro SemiBold"/>
                <a:ea typeface="Source Sans Pro SemiBold"/>
              </a:rPr>
              <a:t> Aufklärungsgespräch</a:t>
            </a:r>
            <a:endParaRPr lang="en-US"/>
          </a:p>
        </p:txBody>
      </p:sp>
      <p:sp>
        <p:nvSpPr>
          <p:cNvPr id="4" name="Textplatzhalter 3">
            <a:extLst>
              <a:ext uri="{FF2B5EF4-FFF2-40B4-BE49-F238E27FC236}">
                <a16:creationId xmlns:a16="http://schemas.microsoft.com/office/drawing/2014/main" id="{50B7350C-38C9-9340-9579-05C86419A722}"/>
              </a:ext>
            </a:extLst>
          </p:cNvPr>
          <p:cNvSpPr>
            <a:spLocks noGrp="1"/>
          </p:cNvSpPr>
          <p:nvPr>
            <p:ph type="body" sz="quarter" idx="11"/>
          </p:nvPr>
        </p:nvSpPr>
        <p:spPr/>
        <p:txBody>
          <a:bodyPr/>
          <a:lstStyle/>
          <a:p>
            <a:r>
              <a:rPr lang="de-DE" dirty="0">
                <a:ea typeface="Source Sans Pro SemiBold"/>
              </a:rPr>
              <a:t>03</a:t>
            </a:r>
          </a:p>
        </p:txBody>
      </p:sp>
      <p:sp>
        <p:nvSpPr>
          <p:cNvPr id="5" name="Textplatzhalter 4">
            <a:extLst>
              <a:ext uri="{FF2B5EF4-FFF2-40B4-BE49-F238E27FC236}">
                <a16:creationId xmlns:a16="http://schemas.microsoft.com/office/drawing/2014/main" id="{07F5F778-2BFB-1E47-8E7B-830DA62EEB67}"/>
              </a:ext>
            </a:extLst>
          </p:cNvPr>
          <p:cNvSpPr>
            <a:spLocks noGrp="1"/>
          </p:cNvSpPr>
          <p:nvPr>
            <p:ph type="body" sz="quarter" idx="13"/>
          </p:nvPr>
        </p:nvSpPr>
        <p:spPr/>
        <p:txBody>
          <a:bodyPr lIns="91440" tIns="45720" rIns="91440" bIns="45720" anchor="t"/>
          <a:lstStyle/>
          <a:p>
            <a:r>
              <a:rPr lang="de-DE">
                <a:ea typeface="Source Sans Pro SemiBold"/>
              </a:rPr>
              <a:t>Vor dem Aufklärungsgespräch</a:t>
            </a:r>
            <a:endParaRPr lang="en-US"/>
          </a:p>
        </p:txBody>
      </p:sp>
      <p:sp>
        <p:nvSpPr>
          <p:cNvPr id="6" name="Fußzeilenplatzhalter 5">
            <a:extLst>
              <a:ext uri="{FF2B5EF4-FFF2-40B4-BE49-F238E27FC236}">
                <a16:creationId xmlns:a16="http://schemas.microsoft.com/office/drawing/2014/main" id="{EFF23F48-5881-F04E-A299-339B78290DDB}"/>
              </a:ext>
            </a:extLst>
          </p:cNvPr>
          <p:cNvSpPr>
            <a:spLocks noGrp="1"/>
          </p:cNvSpPr>
          <p:nvPr>
            <p:ph type="ftr" idx="15"/>
          </p:nvPr>
        </p:nvSpPr>
        <p:spPr/>
        <p:txBody>
          <a:bodyPr/>
          <a:lstStyle/>
          <a:p>
            <a:pPr>
              <a:lnSpc>
                <a:spcPct val="135000"/>
              </a:lnSpc>
              <a:buSzTx/>
              <a:defRPr/>
            </a:pPr>
            <a:r>
              <a:rPr lang="en-US" dirty="0"/>
              <a:t>MODUL 6</a:t>
            </a:r>
          </a:p>
        </p:txBody>
      </p:sp>
      <p:sp>
        <p:nvSpPr>
          <p:cNvPr id="7" name="Foliennummernplatzhalter 6">
            <a:extLst>
              <a:ext uri="{FF2B5EF4-FFF2-40B4-BE49-F238E27FC236}">
                <a16:creationId xmlns:a16="http://schemas.microsoft.com/office/drawing/2014/main" id="{C37CDFC5-6F63-0D4A-9D6F-452D0F41E97E}"/>
              </a:ext>
            </a:extLst>
          </p:cNvPr>
          <p:cNvSpPr>
            <a:spLocks noGrp="1"/>
          </p:cNvSpPr>
          <p:nvPr>
            <p:ph type="sldNum" idx="16"/>
          </p:nvPr>
        </p:nvSpPr>
        <p:spPr/>
        <p:txBody>
          <a:bodyPr/>
          <a:lstStyle/>
          <a:p>
            <a:fld id="{00000000-1234-1234-1234-123412341234}" type="slidenum">
              <a:rPr lang="en-US" smtClean="0"/>
              <a:pPr/>
              <a:t>33</a:t>
            </a:fld>
            <a:endParaRPr lang="en-US"/>
          </a:p>
        </p:txBody>
      </p:sp>
      <p:sp>
        <p:nvSpPr>
          <p:cNvPr id="8" name="Textplatzhalter 7">
            <a:extLst>
              <a:ext uri="{FF2B5EF4-FFF2-40B4-BE49-F238E27FC236}">
                <a16:creationId xmlns:a16="http://schemas.microsoft.com/office/drawing/2014/main" id="{C8A0C1ED-50A2-D54B-8FE8-F9227EFB9A55}"/>
              </a:ext>
            </a:extLst>
          </p:cNvPr>
          <p:cNvSpPr>
            <a:spLocks noGrp="1"/>
          </p:cNvSpPr>
          <p:nvPr>
            <p:ph type="body" sz="quarter" idx="17"/>
          </p:nvPr>
        </p:nvSpPr>
        <p:spPr/>
        <p:txBody>
          <a:bodyPr lIns="91440" tIns="45720" rIns="91440" bIns="45720" anchor="ctr"/>
          <a:lstStyle/>
          <a:p>
            <a:pPr marL="457200" lvl="1" indent="0">
              <a:lnSpc>
                <a:spcPct val="100000"/>
              </a:lnSpc>
              <a:spcBef>
                <a:spcPts val="1000"/>
              </a:spcBef>
              <a:buNone/>
            </a:pPr>
            <a:r>
              <a:rPr lang="de-DE" sz="2400" b="1" dirty="0">
                <a:ea typeface="+mn-lt"/>
                <a:cs typeface="+mn-lt"/>
              </a:rPr>
              <a:t>Umgebung? </a:t>
            </a:r>
            <a:endParaRPr lang="en-US" sz="2400" dirty="0">
              <a:ea typeface="Source Sans Pro Light"/>
            </a:endParaRPr>
          </a:p>
          <a:p>
            <a:pPr lvl="1">
              <a:lnSpc>
                <a:spcPct val="100000"/>
              </a:lnSpc>
              <a:spcBef>
                <a:spcPts val="1000"/>
              </a:spcBef>
              <a:buFont typeface="Arial"/>
              <a:buChar char="•"/>
            </a:pPr>
            <a:r>
              <a:rPr lang="de-DE" sz="2400" dirty="0">
                <a:ea typeface="+mn-lt"/>
                <a:cs typeface="+mn-lt"/>
              </a:rPr>
              <a:t>besteht genügend Privatsphäre am Gesprächsort?</a:t>
            </a:r>
            <a:endParaRPr lang="de-DE" sz="2400" dirty="0"/>
          </a:p>
          <a:p>
            <a:pPr lvl="1">
              <a:lnSpc>
                <a:spcPct val="100000"/>
              </a:lnSpc>
              <a:spcBef>
                <a:spcPts val="1000"/>
              </a:spcBef>
              <a:buFont typeface="Arial"/>
              <a:buChar char="•"/>
            </a:pPr>
            <a:r>
              <a:rPr lang="de-DE" sz="2400" dirty="0">
                <a:ea typeface="+mn-lt"/>
                <a:cs typeface="+mn-lt"/>
              </a:rPr>
              <a:t>ist anderes Personal informiert, Störungen nach Möglichkeit zu vermeiden?</a:t>
            </a:r>
            <a:endParaRPr lang="de-DE" sz="2400" dirty="0">
              <a:ea typeface="Source Sans Pro Light"/>
            </a:endParaRPr>
          </a:p>
          <a:p>
            <a:pPr lvl="1">
              <a:lnSpc>
                <a:spcPct val="100000"/>
              </a:lnSpc>
              <a:spcBef>
                <a:spcPts val="1000"/>
              </a:spcBef>
              <a:buFont typeface="Arial"/>
              <a:buChar char="•"/>
            </a:pPr>
            <a:endParaRPr lang="en-US" sz="2400" dirty="0"/>
          </a:p>
          <a:p>
            <a:pPr marL="457200" lvl="1" indent="0">
              <a:lnSpc>
                <a:spcPct val="100000"/>
              </a:lnSpc>
              <a:spcBef>
                <a:spcPts val="1000"/>
              </a:spcBef>
              <a:buNone/>
            </a:pPr>
            <a:r>
              <a:rPr lang="de-DE" sz="2400" b="1" dirty="0">
                <a:ea typeface="+mn-lt"/>
                <a:cs typeface="+mn-lt"/>
              </a:rPr>
              <a:t>Terminvereinbarung</a:t>
            </a:r>
            <a:endParaRPr lang="de-DE" sz="2400" dirty="0">
              <a:ea typeface="Source Sans Pro Light"/>
            </a:endParaRPr>
          </a:p>
          <a:p>
            <a:pPr marL="457200" lvl="1" indent="0">
              <a:lnSpc>
                <a:spcPct val="100000"/>
              </a:lnSpc>
              <a:spcBef>
                <a:spcPts val="1000"/>
              </a:spcBef>
              <a:buNone/>
            </a:pPr>
            <a:r>
              <a:rPr lang="de-DE" sz="2400" dirty="0">
                <a:ea typeface="+mn-lt"/>
                <a:cs typeface="+mn-lt"/>
              </a:rPr>
              <a:t>wenn möglich, …</a:t>
            </a:r>
          </a:p>
          <a:p>
            <a:pPr marL="457200" lvl="1" indent="0">
              <a:lnSpc>
                <a:spcPct val="100000"/>
              </a:lnSpc>
              <a:spcBef>
                <a:spcPts val="1000"/>
              </a:spcBef>
              <a:buNone/>
            </a:pPr>
            <a:r>
              <a:rPr lang="de-DE" sz="2400" dirty="0">
                <a:ea typeface="+mn-lt"/>
                <a:cs typeface="+mn-lt"/>
              </a:rPr>
              <a:t>… ist der Termin mit Mutter vorab vereinbart worden?</a:t>
            </a:r>
            <a:endParaRPr lang="de-DE" sz="2400" dirty="0">
              <a:ea typeface="Source Sans Pro Light"/>
            </a:endParaRPr>
          </a:p>
          <a:p>
            <a:pPr lvl="1">
              <a:lnSpc>
                <a:spcPct val="100000"/>
              </a:lnSpc>
              <a:spcBef>
                <a:spcPts val="1000"/>
              </a:spcBef>
              <a:buNone/>
            </a:pPr>
            <a:r>
              <a:rPr lang="de-DE" sz="2400" dirty="0">
                <a:ea typeface="+mn-lt"/>
                <a:cs typeface="+mn-lt"/>
              </a:rPr>
              <a:t>… Ist der Partner/in bzw. Bezugsperson involviert?</a:t>
            </a:r>
            <a:endParaRPr lang="de-DE" sz="2400" dirty="0"/>
          </a:p>
        </p:txBody>
      </p:sp>
      <p:sp>
        <p:nvSpPr>
          <p:cNvPr id="12" name="Rechteck: abgerundete Ecken 11">
            <a:extLst>
              <a:ext uri="{FF2B5EF4-FFF2-40B4-BE49-F238E27FC236}">
                <a16:creationId xmlns:a16="http://schemas.microsoft.com/office/drawing/2014/main" id="{63751403-E93E-4F65-AFBC-D1AE688A47F9}"/>
              </a:ext>
            </a:extLst>
          </p:cNvPr>
          <p:cNvSpPr/>
          <p:nvPr/>
        </p:nvSpPr>
        <p:spPr>
          <a:xfrm>
            <a:off x="228600" y="3669030"/>
            <a:ext cx="1267167" cy="891540"/>
          </a:xfrm>
          <a:prstGeom prst="roundRect">
            <a:avLst/>
          </a:prstGeom>
          <a:noFill/>
          <a:ln w="3810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2" name="Aufgezeichneter Sound">
            <a:hlinkClick r:id="" action="ppaction://media"/>
            <a:extLst>
              <a:ext uri="{FF2B5EF4-FFF2-40B4-BE49-F238E27FC236}">
                <a16:creationId xmlns:a16="http://schemas.microsoft.com/office/drawing/2014/main" id="{46B0DD52-2388-B087-E56F-5EDA082C7E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0000" y="1440000"/>
            <a:ext cx="406400" cy="406400"/>
          </a:xfrm>
          <a:prstGeom prst="rect">
            <a:avLst/>
          </a:prstGeom>
        </p:spPr>
      </p:pic>
      <p:pic>
        <p:nvPicPr>
          <p:cNvPr id="11" name="Aufgezeichneter Sound">
            <a:hlinkClick r:id="" action="ppaction://media"/>
            <a:extLst>
              <a:ext uri="{FF2B5EF4-FFF2-40B4-BE49-F238E27FC236}">
                <a16:creationId xmlns:a16="http://schemas.microsoft.com/office/drawing/2014/main" id="{45DD940D-D96A-A6A0-D73F-868371CD840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20000" y="3960000"/>
            <a:ext cx="406400" cy="406400"/>
          </a:xfrm>
          <a:prstGeom prst="rect">
            <a:avLst/>
          </a:prstGeom>
        </p:spPr>
      </p:pic>
    </p:spTree>
    <p:extLst>
      <p:ext uri="{BB962C8B-B14F-4D97-AF65-F5344CB8AC3E}">
        <p14:creationId xmlns:p14="http://schemas.microsoft.com/office/powerpoint/2010/main" val="1378869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1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68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236711EB-2DA8-41E5-A6FA-87BAD3A95A42}"/>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793" r="793"/>
          <a:stretch/>
        </p:blipFill>
        <p:spPr/>
      </p:pic>
      <p:sp>
        <p:nvSpPr>
          <p:cNvPr id="3" name="Textplatzhalter 2">
            <a:extLst>
              <a:ext uri="{FF2B5EF4-FFF2-40B4-BE49-F238E27FC236}">
                <a16:creationId xmlns:a16="http://schemas.microsoft.com/office/drawing/2014/main" id="{A5C9363E-6FA9-B44B-A2AC-5CCB52B36C8F}"/>
              </a:ext>
            </a:extLst>
          </p:cNvPr>
          <p:cNvSpPr>
            <a:spLocks noGrp="1"/>
          </p:cNvSpPr>
          <p:nvPr>
            <p:ph type="body" sz="quarter" idx="12"/>
          </p:nvPr>
        </p:nvSpPr>
        <p:spPr/>
        <p:txBody>
          <a:bodyPr lIns="91440" tIns="45720" rIns="91440" bIns="45720" anchor="ctr"/>
          <a:lstStyle/>
          <a:p>
            <a:r>
              <a:rPr lang="de-DE" err="1">
                <a:latin typeface="Source Sans Pro SemiBold"/>
                <a:ea typeface="Source Sans Pro SemiBold"/>
              </a:rPr>
              <a:t>Präpartales</a:t>
            </a:r>
            <a:r>
              <a:rPr lang="de-DE">
                <a:latin typeface="Source Sans Pro SemiBold"/>
                <a:ea typeface="Source Sans Pro SemiBold"/>
              </a:rPr>
              <a:t> Aufklärungsgespräch</a:t>
            </a:r>
            <a:endParaRPr lang="en-US"/>
          </a:p>
        </p:txBody>
      </p:sp>
      <p:sp>
        <p:nvSpPr>
          <p:cNvPr id="4" name="Textplatzhalter 3">
            <a:extLst>
              <a:ext uri="{FF2B5EF4-FFF2-40B4-BE49-F238E27FC236}">
                <a16:creationId xmlns:a16="http://schemas.microsoft.com/office/drawing/2014/main" id="{50B7350C-38C9-9340-9579-05C86419A722}"/>
              </a:ext>
            </a:extLst>
          </p:cNvPr>
          <p:cNvSpPr>
            <a:spLocks noGrp="1"/>
          </p:cNvSpPr>
          <p:nvPr>
            <p:ph type="body" sz="quarter" idx="11"/>
          </p:nvPr>
        </p:nvSpPr>
        <p:spPr/>
        <p:txBody>
          <a:bodyPr/>
          <a:lstStyle/>
          <a:p>
            <a:r>
              <a:rPr lang="de-DE" dirty="0">
                <a:ea typeface="Source Sans Pro SemiBold"/>
              </a:rPr>
              <a:t>03</a:t>
            </a:r>
          </a:p>
        </p:txBody>
      </p:sp>
      <p:sp>
        <p:nvSpPr>
          <p:cNvPr id="5" name="Textplatzhalter 4">
            <a:extLst>
              <a:ext uri="{FF2B5EF4-FFF2-40B4-BE49-F238E27FC236}">
                <a16:creationId xmlns:a16="http://schemas.microsoft.com/office/drawing/2014/main" id="{07F5F778-2BFB-1E47-8E7B-830DA62EEB67}"/>
              </a:ext>
            </a:extLst>
          </p:cNvPr>
          <p:cNvSpPr>
            <a:spLocks noGrp="1"/>
          </p:cNvSpPr>
          <p:nvPr>
            <p:ph type="body" sz="quarter" idx="13"/>
          </p:nvPr>
        </p:nvSpPr>
        <p:spPr/>
        <p:txBody>
          <a:bodyPr lIns="91440" tIns="45720" rIns="91440" bIns="45720" anchor="t"/>
          <a:lstStyle/>
          <a:p>
            <a:r>
              <a:rPr lang="de-DE">
                <a:ea typeface="Source Sans Pro SemiBold"/>
              </a:rPr>
              <a:t>Vor dem Aufklärungsgespräch</a:t>
            </a:r>
            <a:endParaRPr lang="en-US"/>
          </a:p>
        </p:txBody>
      </p:sp>
      <p:sp>
        <p:nvSpPr>
          <p:cNvPr id="6" name="Fußzeilenplatzhalter 5">
            <a:extLst>
              <a:ext uri="{FF2B5EF4-FFF2-40B4-BE49-F238E27FC236}">
                <a16:creationId xmlns:a16="http://schemas.microsoft.com/office/drawing/2014/main" id="{EFF23F48-5881-F04E-A299-339B78290DDB}"/>
              </a:ext>
            </a:extLst>
          </p:cNvPr>
          <p:cNvSpPr>
            <a:spLocks noGrp="1"/>
          </p:cNvSpPr>
          <p:nvPr>
            <p:ph type="ftr" idx="15"/>
          </p:nvPr>
        </p:nvSpPr>
        <p:spPr/>
        <p:txBody>
          <a:bodyPr/>
          <a:lstStyle/>
          <a:p>
            <a:pPr>
              <a:lnSpc>
                <a:spcPct val="135000"/>
              </a:lnSpc>
              <a:buSzTx/>
              <a:defRPr/>
            </a:pPr>
            <a:r>
              <a:rPr lang="en-US" dirty="0"/>
              <a:t>MODUL 6</a:t>
            </a:r>
          </a:p>
        </p:txBody>
      </p:sp>
      <p:sp>
        <p:nvSpPr>
          <p:cNvPr id="7" name="Foliennummernplatzhalter 6">
            <a:extLst>
              <a:ext uri="{FF2B5EF4-FFF2-40B4-BE49-F238E27FC236}">
                <a16:creationId xmlns:a16="http://schemas.microsoft.com/office/drawing/2014/main" id="{C37CDFC5-6F63-0D4A-9D6F-452D0F41E97E}"/>
              </a:ext>
            </a:extLst>
          </p:cNvPr>
          <p:cNvSpPr>
            <a:spLocks noGrp="1"/>
          </p:cNvSpPr>
          <p:nvPr>
            <p:ph type="sldNum" idx="16"/>
          </p:nvPr>
        </p:nvSpPr>
        <p:spPr/>
        <p:txBody>
          <a:bodyPr/>
          <a:lstStyle/>
          <a:p>
            <a:fld id="{00000000-1234-1234-1234-123412341234}" type="slidenum">
              <a:rPr lang="en-US" smtClean="0"/>
              <a:pPr/>
              <a:t>34</a:t>
            </a:fld>
            <a:endParaRPr lang="en-US"/>
          </a:p>
        </p:txBody>
      </p:sp>
      <p:sp>
        <p:nvSpPr>
          <p:cNvPr id="8" name="Textplatzhalter 7">
            <a:extLst>
              <a:ext uri="{FF2B5EF4-FFF2-40B4-BE49-F238E27FC236}">
                <a16:creationId xmlns:a16="http://schemas.microsoft.com/office/drawing/2014/main" id="{C8A0C1ED-50A2-D54B-8FE8-F9227EFB9A55}"/>
              </a:ext>
            </a:extLst>
          </p:cNvPr>
          <p:cNvSpPr>
            <a:spLocks noGrp="1"/>
          </p:cNvSpPr>
          <p:nvPr>
            <p:ph type="body" sz="quarter" idx="17"/>
          </p:nvPr>
        </p:nvSpPr>
        <p:spPr/>
        <p:txBody>
          <a:bodyPr lIns="91440" tIns="45720" rIns="91440" bIns="45720" anchor="ctr"/>
          <a:lstStyle/>
          <a:p>
            <a:pPr marL="457200" lvl="1" indent="0">
              <a:lnSpc>
                <a:spcPct val="100000"/>
              </a:lnSpc>
              <a:spcBef>
                <a:spcPts val="1000"/>
              </a:spcBef>
              <a:buNone/>
            </a:pPr>
            <a:r>
              <a:rPr lang="de-DE" sz="2400" b="1" dirty="0">
                <a:ea typeface="+mn-lt"/>
                <a:cs typeface="+mn-lt"/>
              </a:rPr>
              <a:t>Material</a:t>
            </a:r>
            <a:endParaRPr lang="en-US" sz="2400" dirty="0">
              <a:ea typeface="Source Sans Pro Light"/>
            </a:endParaRPr>
          </a:p>
          <a:p>
            <a:pPr lvl="1">
              <a:lnSpc>
                <a:spcPct val="100000"/>
              </a:lnSpc>
              <a:spcBef>
                <a:spcPts val="1000"/>
              </a:spcBef>
              <a:buFont typeface="Arial"/>
              <a:buChar char="•"/>
            </a:pPr>
            <a:r>
              <a:rPr lang="de-DE" sz="2400" dirty="0">
                <a:ea typeface="+mn-lt"/>
                <a:cs typeface="+mn-lt"/>
              </a:rPr>
              <a:t>Liegen folgende Materialien bereit?</a:t>
            </a:r>
          </a:p>
          <a:p>
            <a:pPr lvl="1">
              <a:lnSpc>
                <a:spcPct val="100000"/>
              </a:lnSpc>
              <a:spcBef>
                <a:spcPts val="1000"/>
              </a:spcBef>
              <a:buFont typeface="Arial"/>
              <a:buChar char="•"/>
            </a:pPr>
            <a:r>
              <a:rPr lang="de-DE" sz="2400" dirty="0" err="1">
                <a:ea typeface="+mn-lt"/>
                <a:cs typeface="+mn-lt"/>
              </a:rPr>
              <a:t>Patientinnenakte</a:t>
            </a:r>
            <a:r>
              <a:rPr lang="de-DE" sz="2400" dirty="0">
                <a:ea typeface="+mn-lt"/>
                <a:cs typeface="+mn-lt"/>
              </a:rPr>
              <a:t> für Dokumentation</a:t>
            </a:r>
            <a:endParaRPr lang="de-DE" sz="2400" dirty="0"/>
          </a:p>
          <a:p>
            <a:pPr lvl="1">
              <a:lnSpc>
                <a:spcPct val="100000"/>
              </a:lnSpc>
              <a:spcBef>
                <a:spcPts val="1000"/>
              </a:spcBef>
              <a:buFont typeface="Arial"/>
              <a:buChar char="•"/>
            </a:pPr>
            <a:r>
              <a:rPr lang="de-DE" sz="2400" dirty="0">
                <a:ea typeface="+mn-lt"/>
                <a:cs typeface="+mn-lt"/>
              </a:rPr>
              <a:t>NEO-MILK-Informationsbroschüre für Mütter</a:t>
            </a:r>
            <a:endParaRPr lang="en-US" sz="2400" dirty="0"/>
          </a:p>
          <a:p>
            <a:pPr lvl="1">
              <a:lnSpc>
                <a:spcPct val="100000"/>
              </a:lnSpc>
              <a:spcBef>
                <a:spcPts val="1000"/>
              </a:spcBef>
              <a:buFont typeface="Arial"/>
              <a:buChar char="•"/>
            </a:pPr>
            <a:r>
              <a:rPr lang="de-DE" sz="2400" dirty="0">
                <a:ea typeface="+mn-lt"/>
                <a:cs typeface="+mn-lt"/>
              </a:rPr>
              <a:t>Hinweis zur NEO-MILK-App</a:t>
            </a:r>
            <a:endParaRPr lang="de-DE" sz="2400" dirty="0"/>
          </a:p>
          <a:p>
            <a:pPr lvl="1">
              <a:lnSpc>
                <a:spcPct val="100000"/>
              </a:lnSpc>
              <a:spcBef>
                <a:spcPts val="1000"/>
              </a:spcBef>
              <a:buFont typeface="Arial"/>
              <a:buChar char="•"/>
            </a:pPr>
            <a:r>
              <a:rPr lang="de-DE" sz="2400" dirty="0">
                <a:ea typeface="+mn-lt"/>
                <a:cs typeface="+mn-lt"/>
              </a:rPr>
              <a:t>Liste von Ansprechpartnern/innen bei Rückfragen</a:t>
            </a:r>
            <a:endParaRPr lang="en-US" dirty="0"/>
          </a:p>
        </p:txBody>
      </p:sp>
      <p:sp>
        <p:nvSpPr>
          <p:cNvPr id="15" name="Rechteck: abgerundete Ecken 14">
            <a:extLst>
              <a:ext uri="{FF2B5EF4-FFF2-40B4-BE49-F238E27FC236}">
                <a16:creationId xmlns:a16="http://schemas.microsoft.com/office/drawing/2014/main" id="{F8051E8F-3F52-4F65-9FF6-7A0FDC54AF78}"/>
              </a:ext>
            </a:extLst>
          </p:cNvPr>
          <p:cNvSpPr/>
          <p:nvPr/>
        </p:nvSpPr>
        <p:spPr>
          <a:xfrm>
            <a:off x="228600" y="4503420"/>
            <a:ext cx="1267167" cy="560070"/>
          </a:xfrm>
          <a:prstGeom prst="roundRect">
            <a:avLst/>
          </a:prstGeom>
          <a:noFill/>
          <a:ln w="3810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2" name="Aufgezeichneter Sound">
            <a:hlinkClick r:id="" action="ppaction://media"/>
            <a:extLst>
              <a:ext uri="{FF2B5EF4-FFF2-40B4-BE49-F238E27FC236}">
                <a16:creationId xmlns:a16="http://schemas.microsoft.com/office/drawing/2014/main" id="{009668E4-BE81-841A-BB90-68920FD19B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900000"/>
            <a:ext cx="406400" cy="406400"/>
          </a:xfrm>
          <a:prstGeom prst="rect">
            <a:avLst/>
          </a:prstGeom>
        </p:spPr>
      </p:pic>
    </p:spTree>
    <p:extLst>
      <p:ext uri="{BB962C8B-B14F-4D97-AF65-F5344CB8AC3E}">
        <p14:creationId xmlns:p14="http://schemas.microsoft.com/office/powerpoint/2010/main" val="4223301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a:extLst>
              <a:ext uri="{FF2B5EF4-FFF2-40B4-BE49-F238E27FC236}">
                <a16:creationId xmlns:a16="http://schemas.microsoft.com/office/drawing/2014/main" id="{9D56E71C-B55D-4DE0-A34B-2EA39BAA51F7}"/>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793" r="793"/>
          <a:stretch/>
        </p:blipFill>
        <p:spPr/>
      </p:pic>
      <p:sp>
        <p:nvSpPr>
          <p:cNvPr id="3" name="Textplatzhalter 2">
            <a:extLst>
              <a:ext uri="{FF2B5EF4-FFF2-40B4-BE49-F238E27FC236}">
                <a16:creationId xmlns:a16="http://schemas.microsoft.com/office/drawing/2014/main" id="{A5C9363E-6FA9-B44B-A2AC-5CCB52B36C8F}"/>
              </a:ext>
            </a:extLst>
          </p:cNvPr>
          <p:cNvSpPr>
            <a:spLocks noGrp="1"/>
          </p:cNvSpPr>
          <p:nvPr>
            <p:ph type="body" sz="quarter" idx="12"/>
          </p:nvPr>
        </p:nvSpPr>
        <p:spPr/>
        <p:txBody>
          <a:bodyPr lIns="91440" tIns="45720" rIns="91440" bIns="45720" anchor="ctr"/>
          <a:lstStyle/>
          <a:p>
            <a:r>
              <a:rPr lang="de-DE" err="1">
                <a:latin typeface="Source Sans Pro SemiBold"/>
                <a:ea typeface="Source Sans Pro SemiBold"/>
              </a:rPr>
              <a:t>Präpartales</a:t>
            </a:r>
            <a:r>
              <a:rPr lang="de-DE">
                <a:latin typeface="Source Sans Pro SemiBold"/>
                <a:ea typeface="Source Sans Pro SemiBold"/>
              </a:rPr>
              <a:t> Aufklärungsgespräch</a:t>
            </a:r>
            <a:endParaRPr lang="en-US"/>
          </a:p>
        </p:txBody>
      </p:sp>
      <p:sp>
        <p:nvSpPr>
          <p:cNvPr id="4" name="Textplatzhalter 3">
            <a:extLst>
              <a:ext uri="{FF2B5EF4-FFF2-40B4-BE49-F238E27FC236}">
                <a16:creationId xmlns:a16="http://schemas.microsoft.com/office/drawing/2014/main" id="{50B7350C-38C9-9340-9579-05C86419A722}"/>
              </a:ext>
            </a:extLst>
          </p:cNvPr>
          <p:cNvSpPr>
            <a:spLocks noGrp="1"/>
          </p:cNvSpPr>
          <p:nvPr>
            <p:ph type="body" sz="quarter" idx="11"/>
          </p:nvPr>
        </p:nvSpPr>
        <p:spPr/>
        <p:txBody>
          <a:bodyPr/>
          <a:lstStyle/>
          <a:p>
            <a:r>
              <a:rPr lang="de-DE" dirty="0">
                <a:ea typeface="Source Sans Pro SemiBold"/>
              </a:rPr>
              <a:t>03</a:t>
            </a:r>
          </a:p>
        </p:txBody>
      </p:sp>
      <p:sp>
        <p:nvSpPr>
          <p:cNvPr id="5" name="Textplatzhalter 4">
            <a:extLst>
              <a:ext uri="{FF2B5EF4-FFF2-40B4-BE49-F238E27FC236}">
                <a16:creationId xmlns:a16="http://schemas.microsoft.com/office/drawing/2014/main" id="{07F5F778-2BFB-1E47-8E7B-830DA62EEB67}"/>
              </a:ext>
            </a:extLst>
          </p:cNvPr>
          <p:cNvSpPr>
            <a:spLocks noGrp="1"/>
          </p:cNvSpPr>
          <p:nvPr>
            <p:ph type="body" sz="quarter" idx="13"/>
          </p:nvPr>
        </p:nvSpPr>
        <p:spPr/>
        <p:txBody>
          <a:bodyPr lIns="91440" tIns="45720" rIns="91440" bIns="45720" anchor="t"/>
          <a:lstStyle/>
          <a:p>
            <a:r>
              <a:rPr lang="de-DE">
                <a:ea typeface="Source Sans Pro SemiBold"/>
              </a:rPr>
              <a:t>Vor dem Aufklärungsgespräch</a:t>
            </a:r>
            <a:endParaRPr lang="en-US"/>
          </a:p>
        </p:txBody>
      </p:sp>
      <p:sp>
        <p:nvSpPr>
          <p:cNvPr id="6" name="Fußzeilenplatzhalter 5">
            <a:extLst>
              <a:ext uri="{FF2B5EF4-FFF2-40B4-BE49-F238E27FC236}">
                <a16:creationId xmlns:a16="http://schemas.microsoft.com/office/drawing/2014/main" id="{EFF23F48-5881-F04E-A299-339B78290DDB}"/>
              </a:ext>
            </a:extLst>
          </p:cNvPr>
          <p:cNvSpPr>
            <a:spLocks noGrp="1"/>
          </p:cNvSpPr>
          <p:nvPr>
            <p:ph type="ftr" idx="15"/>
          </p:nvPr>
        </p:nvSpPr>
        <p:spPr/>
        <p:txBody>
          <a:bodyPr/>
          <a:lstStyle/>
          <a:p>
            <a:pPr>
              <a:lnSpc>
                <a:spcPct val="135000"/>
              </a:lnSpc>
              <a:buSzTx/>
              <a:defRPr/>
            </a:pPr>
            <a:r>
              <a:rPr lang="en-US" dirty="0"/>
              <a:t>MODUL 6</a:t>
            </a:r>
          </a:p>
        </p:txBody>
      </p:sp>
      <p:sp>
        <p:nvSpPr>
          <p:cNvPr id="7" name="Foliennummernplatzhalter 6">
            <a:extLst>
              <a:ext uri="{FF2B5EF4-FFF2-40B4-BE49-F238E27FC236}">
                <a16:creationId xmlns:a16="http://schemas.microsoft.com/office/drawing/2014/main" id="{C37CDFC5-6F63-0D4A-9D6F-452D0F41E97E}"/>
              </a:ext>
            </a:extLst>
          </p:cNvPr>
          <p:cNvSpPr>
            <a:spLocks noGrp="1"/>
          </p:cNvSpPr>
          <p:nvPr>
            <p:ph type="sldNum" idx="16"/>
          </p:nvPr>
        </p:nvSpPr>
        <p:spPr/>
        <p:txBody>
          <a:bodyPr/>
          <a:lstStyle/>
          <a:p>
            <a:fld id="{00000000-1234-1234-1234-123412341234}" type="slidenum">
              <a:rPr lang="en-US" smtClean="0"/>
              <a:pPr/>
              <a:t>35</a:t>
            </a:fld>
            <a:endParaRPr lang="en-US"/>
          </a:p>
        </p:txBody>
      </p:sp>
      <p:sp>
        <p:nvSpPr>
          <p:cNvPr id="8" name="Textplatzhalter 7">
            <a:extLst>
              <a:ext uri="{FF2B5EF4-FFF2-40B4-BE49-F238E27FC236}">
                <a16:creationId xmlns:a16="http://schemas.microsoft.com/office/drawing/2014/main" id="{C8A0C1ED-50A2-D54B-8FE8-F9227EFB9A55}"/>
              </a:ext>
            </a:extLst>
          </p:cNvPr>
          <p:cNvSpPr>
            <a:spLocks noGrp="1"/>
          </p:cNvSpPr>
          <p:nvPr>
            <p:ph type="body" sz="quarter" idx="17"/>
          </p:nvPr>
        </p:nvSpPr>
        <p:spPr/>
        <p:txBody>
          <a:bodyPr lIns="91440" tIns="45720" rIns="91440" bIns="45720" anchor="ctr"/>
          <a:lstStyle/>
          <a:p>
            <a:pPr marL="457200" lvl="1" indent="0">
              <a:lnSpc>
                <a:spcPct val="100000"/>
              </a:lnSpc>
              <a:spcBef>
                <a:spcPts val="1000"/>
              </a:spcBef>
              <a:buNone/>
            </a:pPr>
            <a:r>
              <a:rPr lang="de-DE" sz="2400" b="1" dirty="0">
                <a:ea typeface="+mn-lt"/>
                <a:cs typeface="+mn-lt"/>
              </a:rPr>
              <a:t>Patientenakte</a:t>
            </a:r>
            <a:endParaRPr lang="en-US" sz="2400" dirty="0">
              <a:ea typeface="+mn-lt"/>
              <a:cs typeface="+mn-lt"/>
            </a:endParaRPr>
          </a:p>
          <a:p>
            <a:pPr lvl="1">
              <a:lnSpc>
                <a:spcPct val="100000"/>
              </a:lnSpc>
              <a:spcBef>
                <a:spcPts val="1000"/>
              </a:spcBef>
              <a:buFont typeface="Arial"/>
              <a:buChar char="•"/>
            </a:pPr>
            <a:r>
              <a:rPr lang="de-DE" sz="2400" dirty="0">
                <a:ea typeface="+mn-lt"/>
                <a:cs typeface="+mn-lt"/>
              </a:rPr>
              <a:t>Bestehen in der Anamnese Hinweise auf Zugehörigkeit zu einer vulnerablen Gruppe (Risiken/Kontraindikationen)?</a:t>
            </a:r>
            <a:endParaRPr lang="en-US" sz="2400" dirty="0"/>
          </a:p>
          <a:p>
            <a:pPr lvl="1">
              <a:lnSpc>
                <a:spcPct val="100000"/>
              </a:lnSpc>
              <a:spcBef>
                <a:spcPts val="1000"/>
              </a:spcBef>
              <a:buFont typeface="Arial"/>
              <a:buChar char="•"/>
            </a:pPr>
            <a:r>
              <a:rPr lang="de-DE" sz="2400" dirty="0">
                <a:ea typeface="+mn-lt"/>
                <a:cs typeface="+mn-lt"/>
              </a:rPr>
              <a:t>Besteht Kontakt zum/r behandelnden Gynäkologen/in?</a:t>
            </a:r>
            <a:endParaRPr lang="en-US" dirty="0"/>
          </a:p>
        </p:txBody>
      </p:sp>
      <p:sp>
        <p:nvSpPr>
          <p:cNvPr id="17" name="Rechteck: abgerundete Ecken 16">
            <a:extLst>
              <a:ext uri="{FF2B5EF4-FFF2-40B4-BE49-F238E27FC236}">
                <a16:creationId xmlns:a16="http://schemas.microsoft.com/office/drawing/2014/main" id="{B332DBD2-D8D3-4502-BC4B-FA3DC9A08F6C}"/>
              </a:ext>
            </a:extLst>
          </p:cNvPr>
          <p:cNvSpPr/>
          <p:nvPr/>
        </p:nvSpPr>
        <p:spPr>
          <a:xfrm>
            <a:off x="228600" y="4994910"/>
            <a:ext cx="1267167" cy="560070"/>
          </a:xfrm>
          <a:prstGeom prst="roundRect">
            <a:avLst/>
          </a:prstGeom>
          <a:noFill/>
          <a:ln w="3810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2" name="Aufgezeichneter Sound">
            <a:hlinkClick r:id="" action="ppaction://media"/>
            <a:extLst>
              <a:ext uri="{FF2B5EF4-FFF2-40B4-BE49-F238E27FC236}">
                <a16:creationId xmlns:a16="http://schemas.microsoft.com/office/drawing/2014/main" id="{690B1823-3838-1566-4899-BB83D7F957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900000"/>
            <a:ext cx="406400" cy="406400"/>
          </a:xfrm>
          <a:prstGeom prst="rect">
            <a:avLst/>
          </a:prstGeom>
        </p:spPr>
      </p:pic>
    </p:spTree>
    <p:extLst>
      <p:ext uri="{BB962C8B-B14F-4D97-AF65-F5344CB8AC3E}">
        <p14:creationId xmlns:p14="http://schemas.microsoft.com/office/powerpoint/2010/main" val="3788482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81A12798-8007-4F7D-ADFE-2668F15005FB}"/>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793" r="793"/>
          <a:stretch/>
        </p:blipFill>
        <p:spPr/>
      </p:pic>
      <p:sp>
        <p:nvSpPr>
          <p:cNvPr id="3" name="Textplatzhalter 2">
            <a:extLst>
              <a:ext uri="{FF2B5EF4-FFF2-40B4-BE49-F238E27FC236}">
                <a16:creationId xmlns:a16="http://schemas.microsoft.com/office/drawing/2014/main" id="{A5C9363E-6FA9-B44B-A2AC-5CCB52B36C8F}"/>
              </a:ext>
            </a:extLst>
          </p:cNvPr>
          <p:cNvSpPr>
            <a:spLocks noGrp="1"/>
          </p:cNvSpPr>
          <p:nvPr>
            <p:ph type="body" sz="quarter" idx="12"/>
          </p:nvPr>
        </p:nvSpPr>
        <p:spPr/>
        <p:txBody>
          <a:bodyPr lIns="91440" tIns="45720" rIns="91440" bIns="45720" anchor="ctr"/>
          <a:lstStyle/>
          <a:p>
            <a:r>
              <a:rPr lang="de-DE" err="1">
                <a:latin typeface="Source Sans Pro SemiBold"/>
                <a:ea typeface="Source Sans Pro SemiBold"/>
              </a:rPr>
              <a:t>Präpartales</a:t>
            </a:r>
            <a:r>
              <a:rPr lang="de-DE">
                <a:latin typeface="Source Sans Pro SemiBold"/>
                <a:ea typeface="Source Sans Pro SemiBold"/>
              </a:rPr>
              <a:t> Aufklärungsgespräch</a:t>
            </a:r>
            <a:endParaRPr lang="en-US"/>
          </a:p>
        </p:txBody>
      </p:sp>
      <p:sp>
        <p:nvSpPr>
          <p:cNvPr id="4" name="Textplatzhalter 3">
            <a:extLst>
              <a:ext uri="{FF2B5EF4-FFF2-40B4-BE49-F238E27FC236}">
                <a16:creationId xmlns:a16="http://schemas.microsoft.com/office/drawing/2014/main" id="{50B7350C-38C9-9340-9579-05C86419A722}"/>
              </a:ext>
            </a:extLst>
          </p:cNvPr>
          <p:cNvSpPr>
            <a:spLocks noGrp="1"/>
          </p:cNvSpPr>
          <p:nvPr>
            <p:ph type="body" sz="quarter" idx="11"/>
          </p:nvPr>
        </p:nvSpPr>
        <p:spPr/>
        <p:txBody>
          <a:bodyPr/>
          <a:lstStyle/>
          <a:p>
            <a:r>
              <a:rPr lang="de-DE" dirty="0">
                <a:ea typeface="Source Sans Pro SemiBold"/>
              </a:rPr>
              <a:t>03</a:t>
            </a:r>
          </a:p>
        </p:txBody>
      </p:sp>
      <p:sp>
        <p:nvSpPr>
          <p:cNvPr id="5" name="Textplatzhalter 4">
            <a:extLst>
              <a:ext uri="{FF2B5EF4-FFF2-40B4-BE49-F238E27FC236}">
                <a16:creationId xmlns:a16="http://schemas.microsoft.com/office/drawing/2014/main" id="{07F5F778-2BFB-1E47-8E7B-830DA62EEB67}"/>
              </a:ext>
            </a:extLst>
          </p:cNvPr>
          <p:cNvSpPr>
            <a:spLocks noGrp="1"/>
          </p:cNvSpPr>
          <p:nvPr>
            <p:ph type="body" sz="quarter" idx="13"/>
          </p:nvPr>
        </p:nvSpPr>
        <p:spPr/>
        <p:txBody>
          <a:bodyPr lIns="91440" tIns="45720" rIns="91440" bIns="45720" anchor="t"/>
          <a:lstStyle/>
          <a:p>
            <a:r>
              <a:rPr lang="de-DE">
                <a:ea typeface="Source Sans Pro SemiBold"/>
              </a:rPr>
              <a:t>Vor dem Aufklärungsgespräch</a:t>
            </a:r>
            <a:endParaRPr lang="en-US"/>
          </a:p>
        </p:txBody>
      </p:sp>
      <p:sp>
        <p:nvSpPr>
          <p:cNvPr id="6" name="Fußzeilenplatzhalter 5">
            <a:extLst>
              <a:ext uri="{FF2B5EF4-FFF2-40B4-BE49-F238E27FC236}">
                <a16:creationId xmlns:a16="http://schemas.microsoft.com/office/drawing/2014/main" id="{EFF23F48-5881-F04E-A299-339B78290DDB}"/>
              </a:ext>
            </a:extLst>
          </p:cNvPr>
          <p:cNvSpPr>
            <a:spLocks noGrp="1"/>
          </p:cNvSpPr>
          <p:nvPr>
            <p:ph type="ftr" idx="15"/>
          </p:nvPr>
        </p:nvSpPr>
        <p:spPr/>
        <p:txBody>
          <a:bodyPr/>
          <a:lstStyle/>
          <a:p>
            <a:pPr>
              <a:lnSpc>
                <a:spcPct val="135000"/>
              </a:lnSpc>
              <a:buSzTx/>
              <a:defRPr/>
            </a:pPr>
            <a:r>
              <a:rPr lang="en-US" dirty="0"/>
              <a:t>MODUL 6</a:t>
            </a:r>
          </a:p>
        </p:txBody>
      </p:sp>
      <p:sp>
        <p:nvSpPr>
          <p:cNvPr id="7" name="Foliennummernplatzhalter 6">
            <a:extLst>
              <a:ext uri="{FF2B5EF4-FFF2-40B4-BE49-F238E27FC236}">
                <a16:creationId xmlns:a16="http://schemas.microsoft.com/office/drawing/2014/main" id="{C37CDFC5-6F63-0D4A-9D6F-452D0F41E97E}"/>
              </a:ext>
            </a:extLst>
          </p:cNvPr>
          <p:cNvSpPr>
            <a:spLocks noGrp="1"/>
          </p:cNvSpPr>
          <p:nvPr>
            <p:ph type="sldNum" idx="16"/>
          </p:nvPr>
        </p:nvSpPr>
        <p:spPr/>
        <p:txBody>
          <a:bodyPr/>
          <a:lstStyle/>
          <a:p>
            <a:fld id="{00000000-1234-1234-1234-123412341234}" type="slidenum">
              <a:rPr lang="en-US" smtClean="0"/>
              <a:pPr/>
              <a:t>36</a:t>
            </a:fld>
            <a:endParaRPr lang="en-US"/>
          </a:p>
        </p:txBody>
      </p:sp>
      <p:sp>
        <p:nvSpPr>
          <p:cNvPr id="8" name="Textplatzhalter 7">
            <a:extLst>
              <a:ext uri="{FF2B5EF4-FFF2-40B4-BE49-F238E27FC236}">
                <a16:creationId xmlns:a16="http://schemas.microsoft.com/office/drawing/2014/main" id="{C8A0C1ED-50A2-D54B-8FE8-F9227EFB9A55}"/>
              </a:ext>
            </a:extLst>
          </p:cNvPr>
          <p:cNvSpPr>
            <a:spLocks noGrp="1"/>
          </p:cNvSpPr>
          <p:nvPr>
            <p:ph type="body" sz="quarter" idx="17"/>
          </p:nvPr>
        </p:nvSpPr>
        <p:spPr/>
        <p:txBody>
          <a:bodyPr lIns="91440" tIns="45720" rIns="91440" bIns="45720" anchor="ctr"/>
          <a:lstStyle/>
          <a:p>
            <a:pPr marL="457200" lvl="1" indent="0">
              <a:lnSpc>
                <a:spcPct val="100000"/>
              </a:lnSpc>
              <a:spcBef>
                <a:spcPts val="1000"/>
              </a:spcBef>
              <a:buNone/>
            </a:pPr>
            <a:r>
              <a:rPr lang="de-DE" sz="2400" b="1" dirty="0">
                <a:ea typeface="+mn-lt"/>
                <a:cs typeface="+mn-lt"/>
              </a:rPr>
              <a:t>Einfache Sprache</a:t>
            </a:r>
            <a:endParaRPr lang="en-US" sz="2400" dirty="0">
              <a:ea typeface="+mn-lt"/>
              <a:cs typeface="+mn-lt"/>
            </a:endParaRPr>
          </a:p>
          <a:p>
            <a:pPr lvl="1">
              <a:lnSpc>
                <a:spcPct val="100000"/>
              </a:lnSpc>
              <a:spcBef>
                <a:spcPts val="1000"/>
              </a:spcBef>
              <a:buFont typeface="Arial"/>
              <a:buChar char="•"/>
            </a:pPr>
            <a:r>
              <a:rPr lang="de-DE" sz="2400" dirty="0">
                <a:ea typeface="+mn-lt"/>
                <a:cs typeface="+mn-lt"/>
              </a:rPr>
              <a:t>konkret</a:t>
            </a:r>
            <a:endParaRPr lang="de-DE" sz="2400" dirty="0"/>
          </a:p>
          <a:p>
            <a:pPr lvl="1">
              <a:lnSpc>
                <a:spcPct val="100000"/>
              </a:lnSpc>
              <a:spcBef>
                <a:spcPts val="1000"/>
              </a:spcBef>
              <a:buFont typeface="Arial"/>
              <a:buChar char="•"/>
            </a:pPr>
            <a:r>
              <a:rPr lang="de-DE" sz="2400" dirty="0">
                <a:ea typeface="+mn-lt"/>
                <a:cs typeface="+mn-lt"/>
              </a:rPr>
              <a:t>alltagsnah </a:t>
            </a:r>
          </a:p>
          <a:p>
            <a:pPr lvl="1">
              <a:lnSpc>
                <a:spcPct val="100000"/>
              </a:lnSpc>
              <a:spcBef>
                <a:spcPts val="1000"/>
              </a:spcBef>
              <a:buFont typeface="Arial"/>
              <a:buChar char="•"/>
            </a:pPr>
            <a:r>
              <a:rPr lang="de-DE" sz="2400" dirty="0">
                <a:ea typeface="+mn-lt"/>
                <a:cs typeface="+mn-lt"/>
              </a:rPr>
              <a:t>akzeptierend </a:t>
            </a:r>
            <a:endParaRPr lang="de-DE" sz="2400" dirty="0"/>
          </a:p>
          <a:p>
            <a:pPr lvl="1">
              <a:lnSpc>
                <a:spcPct val="100000"/>
              </a:lnSpc>
              <a:spcBef>
                <a:spcPts val="1000"/>
              </a:spcBef>
              <a:buFont typeface="Arial"/>
              <a:buChar char="•"/>
            </a:pPr>
            <a:r>
              <a:rPr lang="de-DE" sz="2400" dirty="0">
                <a:ea typeface="+mn-lt"/>
                <a:cs typeface="+mn-lt"/>
              </a:rPr>
              <a:t>diversitätsgerecht </a:t>
            </a:r>
            <a:endParaRPr lang="de-DE" sz="2400" dirty="0"/>
          </a:p>
          <a:p>
            <a:pPr lvl="1">
              <a:lnSpc>
                <a:spcPct val="100000"/>
              </a:lnSpc>
              <a:spcBef>
                <a:spcPts val="1000"/>
              </a:spcBef>
              <a:buFont typeface="Arial"/>
              <a:buChar char="•"/>
            </a:pPr>
            <a:r>
              <a:rPr lang="de-DE" sz="2400" dirty="0">
                <a:ea typeface="+mn-lt"/>
                <a:cs typeface="+mn-lt"/>
              </a:rPr>
              <a:t>normalisierend</a:t>
            </a:r>
            <a:endParaRPr lang="de-DE" sz="2400" dirty="0"/>
          </a:p>
          <a:p>
            <a:pPr lvl="1">
              <a:lnSpc>
                <a:spcPct val="100000"/>
              </a:lnSpc>
              <a:spcBef>
                <a:spcPts val="1000"/>
              </a:spcBef>
              <a:buFont typeface="Arial"/>
              <a:buChar char="•"/>
            </a:pPr>
            <a:r>
              <a:rPr lang="de-DE" sz="2400" dirty="0">
                <a:ea typeface="+mn-lt"/>
                <a:cs typeface="+mn-lt"/>
              </a:rPr>
              <a:t>positiv rahmen</a:t>
            </a:r>
            <a:r>
              <a:rPr lang="en-US" sz="2400" dirty="0"/>
              <a:t/>
            </a:r>
            <a:br>
              <a:rPr lang="en-US" sz="2400" dirty="0"/>
            </a:br>
            <a:endParaRPr lang="en-US" sz="2400" dirty="0"/>
          </a:p>
          <a:p>
            <a:pPr marL="457200" lvl="1" indent="0">
              <a:lnSpc>
                <a:spcPct val="100000"/>
              </a:lnSpc>
              <a:spcBef>
                <a:spcPts val="1000"/>
              </a:spcBef>
              <a:buNone/>
            </a:pPr>
            <a:r>
              <a:rPr lang="de-DE" sz="2400" b="1" dirty="0">
                <a:ea typeface="+mn-lt"/>
                <a:cs typeface="+mn-lt"/>
              </a:rPr>
              <a:t>Bei Bedarf </a:t>
            </a:r>
            <a:r>
              <a:rPr lang="de-DE" sz="2400" b="1" dirty="0" err="1">
                <a:ea typeface="+mn-lt"/>
                <a:cs typeface="+mn-lt"/>
              </a:rPr>
              <a:t>Dolmetscher:in</a:t>
            </a:r>
            <a:r>
              <a:rPr lang="de-DE" sz="2400" b="1" dirty="0">
                <a:ea typeface="+mn-lt"/>
                <a:cs typeface="+mn-lt"/>
              </a:rPr>
              <a:t> hinzuziehen!</a:t>
            </a:r>
            <a:endParaRPr lang="de-DE" dirty="0">
              <a:ea typeface="Source Sans Pro Light"/>
            </a:endParaRPr>
          </a:p>
        </p:txBody>
      </p:sp>
      <p:sp>
        <p:nvSpPr>
          <p:cNvPr id="14" name="Rechteck: abgerundete Ecken 13">
            <a:extLst>
              <a:ext uri="{FF2B5EF4-FFF2-40B4-BE49-F238E27FC236}">
                <a16:creationId xmlns:a16="http://schemas.microsoft.com/office/drawing/2014/main" id="{035FC643-DB3F-4E2D-9782-CD2754BB6E08}"/>
              </a:ext>
            </a:extLst>
          </p:cNvPr>
          <p:cNvSpPr/>
          <p:nvPr/>
        </p:nvSpPr>
        <p:spPr>
          <a:xfrm>
            <a:off x="228600" y="5394962"/>
            <a:ext cx="1267167" cy="537208"/>
          </a:xfrm>
          <a:prstGeom prst="roundRect">
            <a:avLst/>
          </a:prstGeom>
          <a:noFill/>
          <a:ln w="3810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2" name="Aufgezeichneter Sound">
            <a:hlinkClick r:id="" action="ppaction://media"/>
            <a:extLst>
              <a:ext uri="{FF2B5EF4-FFF2-40B4-BE49-F238E27FC236}">
                <a16:creationId xmlns:a16="http://schemas.microsoft.com/office/drawing/2014/main" id="{9076CE1D-25CB-6169-BC1D-3EFD694039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360000"/>
            <a:ext cx="390144" cy="390144"/>
          </a:xfrm>
          <a:prstGeom prst="rect">
            <a:avLst/>
          </a:prstGeom>
        </p:spPr>
      </p:pic>
    </p:spTree>
    <p:extLst>
      <p:ext uri="{BB962C8B-B14F-4D97-AF65-F5344CB8AC3E}">
        <p14:creationId xmlns:p14="http://schemas.microsoft.com/office/powerpoint/2010/main" val="2041977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2F65362E-D036-4EFE-B791-F266FD0D61CA}"/>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793" r="793"/>
          <a:stretch/>
        </p:blipFill>
        <p:spPr/>
      </p:pic>
      <p:sp>
        <p:nvSpPr>
          <p:cNvPr id="3" name="Textplatzhalter 2">
            <a:extLst>
              <a:ext uri="{FF2B5EF4-FFF2-40B4-BE49-F238E27FC236}">
                <a16:creationId xmlns:a16="http://schemas.microsoft.com/office/drawing/2014/main" id="{A5C9363E-6FA9-B44B-A2AC-5CCB52B36C8F}"/>
              </a:ext>
            </a:extLst>
          </p:cNvPr>
          <p:cNvSpPr>
            <a:spLocks noGrp="1"/>
          </p:cNvSpPr>
          <p:nvPr>
            <p:ph type="body" sz="quarter" idx="12"/>
          </p:nvPr>
        </p:nvSpPr>
        <p:spPr/>
        <p:txBody>
          <a:bodyPr lIns="91440" tIns="45720" rIns="91440" bIns="45720" anchor="ctr"/>
          <a:lstStyle/>
          <a:p>
            <a:r>
              <a:rPr lang="de-DE" err="1">
                <a:latin typeface="Source Sans Pro SemiBold"/>
                <a:ea typeface="Source Sans Pro SemiBold"/>
              </a:rPr>
              <a:t>Präpartales</a:t>
            </a:r>
            <a:r>
              <a:rPr lang="de-DE">
                <a:latin typeface="Source Sans Pro SemiBold"/>
                <a:ea typeface="Source Sans Pro SemiBold"/>
              </a:rPr>
              <a:t> Aufklärungsgespräch</a:t>
            </a:r>
            <a:endParaRPr lang="en-US"/>
          </a:p>
        </p:txBody>
      </p:sp>
      <p:sp>
        <p:nvSpPr>
          <p:cNvPr id="4" name="Textplatzhalter 3">
            <a:extLst>
              <a:ext uri="{FF2B5EF4-FFF2-40B4-BE49-F238E27FC236}">
                <a16:creationId xmlns:a16="http://schemas.microsoft.com/office/drawing/2014/main" id="{50B7350C-38C9-9340-9579-05C86419A722}"/>
              </a:ext>
            </a:extLst>
          </p:cNvPr>
          <p:cNvSpPr>
            <a:spLocks noGrp="1"/>
          </p:cNvSpPr>
          <p:nvPr>
            <p:ph type="body" sz="quarter" idx="11"/>
          </p:nvPr>
        </p:nvSpPr>
        <p:spPr/>
        <p:txBody>
          <a:bodyPr/>
          <a:lstStyle/>
          <a:p>
            <a:r>
              <a:rPr lang="de-DE" dirty="0">
                <a:ea typeface="Source Sans Pro SemiBold"/>
              </a:rPr>
              <a:t>03</a:t>
            </a:r>
          </a:p>
        </p:txBody>
      </p:sp>
      <p:sp>
        <p:nvSpPr>
          <p:cNvPr id="5" name="Textplatzhalter 4">
            <a:extLst>
              <a:ext uri="{FF2B5EF4-FFF2-40B4-BE49-F238E27FC236}">
                <a16:creationId xmlns:a16="http://schemas.microsoft.com/office/drawing/2014/main" id="{07F5F778-2BFB-1E47-8E7B-830DA62EEB67}"/>
              </a:ext>
            </a:extLst>
          </p:cNvPr>
          <p:cNvSpPr>
            <a:spLocks noGrp="1"/>
          </p:cNvSpPr>
          <p:nvPr>
            <p:ph type="body" sz="quarter" idx="13"/>
          </p:nvPr>
        </p:nvSpPr>
        <p:spPr/>
        <p:txBody>
          <a:bodyPr lIns="91440" tIns="45720" rIns="91440" bIns="45720" anchor="t"/>
          <a:lstStyle/>
          <a:p>
            <a:r>
              <a:rPr lang="de-DE" dirty="0">
                <a:latin typeface="Source Sans Pro SemiBold"/>
                <a:ea typeface="Source Sans Pro SemiBold"/>
              </a:rPr>
              <a:t>Durchführung des Aufklärungs-gesprächs</a:t>
            </a:r>
            <a:endParaRPr lang="en-US" dirty="0"/>
          </a:p>
        </p:txBody>
      </p:sp>
      <p:sp>
        <p:nvSpPr>
          <p:cNvPr id="6" name="Fußzeilenplatzhalter 5">
            <a:extLst>
              <a:ext uri="{FF2B5EF4-FFF2-40B4-BE49-F238E27FC236}">
                <a16:creationId xmlns:a16="http://schemas.microsoft.com/office/drawing/2014/main" id="{EFF23F48-5881-F04E-A299-339B78290DDB}"/>
              </a:ext>
            </a:extLst>
          </p:cNvPr>
          <p:cNvSpPr>
            <a:spLocks noGrp="1"/>
          </p:cNvSpPr>
          <p:nvPr>
            <p:ph type="ftr" idx="15"/>
          </p:nvPr>
        </p:nvSpPr>
        <p:spPr/>
        <p:txBody>
          <a:bodyPr/>
          <a:lstStyle/>
          <a:p>
            <a:pPr>
              <a:lnSpc>
                <a:spcPct val="135000"/>
              </a:lnSpc>
              <a:buSzTx/>
              <a:defRPr/>
            </a:pPr>
            <a:r>
              <a:rPr lang="en-US" dirty="0"/>
              <a:t>MODUL 6</a:t>
            </a:r>
          </a:p>
        </p:txBody>
      </p:sp>
      <p:sp>
        <p:nvSpPr>
          <p:cNvPr id="7" name="Foliennummernplatzhalter 6">
            <a:extLst>
              <a:ext uri="{FF2B5EF4-FFF2-40B4-BE49-F238E27FC236}">
                <a16:creationId xmlns:a16="http://schemas.microsoft.com/office/drawing/2014/main" id="{C37CDFC5-6F63-0D4A-9D6F-452D0F41E97E}"/>
              </a:ext>
            </a:extLst>
          </p:cNvPr>
          <p:cNvSpPr>
            <a:spLocks noGrp="1"/>
          </p:cNvSpPr>
          <p:nvPr>
            <p:ph type="sldNum" idx="16"/>
          </p:nvPr>
        </p:nvSpPr>
        <p:spPr/>
        <p:txBody>
          <a:bodyPr/>
          <a:lstStyle/>
          <a:p>
            <a:fld id="{00000000-1234-1234-1234-123412341234}" type="slidenum">
              <a:rPr lang="en-US" smtClean="0"/>
              <a:pPr/>
              <a:t>37</a:t>
            </a:fld>
            <a:endParaRPr lang="en-US"/>
          </a:p>
        </p:txBody>
      </p:sp>
      <p:sp>
        <p:nvSpPr>
          <p:cNvPr id="8" name="Textplatzhalter 7">
            <a:extLst>
              <a:ext uri="{FF2B5EF4-FFF2-40B4-BE49-F238E27FC236}">
                <a16:creationId xmlns:a16="http://schemas.microsoft.com/office/drawing/2014/main" id="{C8A0C1ED-50A2-D54B-8FE8-F9227EFB9A55}"/>
              </a:ext>
            </a:extLst>
          </p:cNvPr>
          <p:cNvSpPr>
            <a:spLocks noGrp="1"/>
          </p:cNvSpPr>
          <p:nvPr>
            <p:ph type="body" sz="quarter" idx="17"/>
          </p:nvPr>
        </p:nvSpPr>
        <p:spPr/>
        <p:txBody>
          <a:bodyPr lIns="91440" tIns="45720" rIns="91440" bIns="45720" anchor="ctr"/>
          <a:lstStyle/>
          <a:p>
            <a:pPr lvl="1">
              <a:lnSpc>
                <a:spcPct val="100000"/>
              </a:lnSpc>
              <a:spcBef>
                <a:spcPts val="1000"/>
              </a:spcBef>
            </a:pPr>
            <a:r>
              <a:rPr lang="de-DE" sz="2400" b="1" dirty="0">
                <a:ea typeface="+mn-lt"/>
                <a:cs typeface="+mn-lt"/>
              </a:rPr>
              <a:t>Ggf. individuelle Aufklärung und Beratung bei          Zugehörigkeit zu vulnerabler Gruppe</a:t>
            </a:r>
          </a:p>
          <a:p>
            <a:pPr lvl="2">
              <a:lnSpc>
                <a:spcPct val="100000"/>
              </a:lnSpc>
              <a:spcBef>
                <a:spcPts val="1000"/>
              </a:spcBef>
              <a:buFont typeface="Arial"/>
              <a:buChar char="•"/>
            </a:pPr>
            <a:r>
              <a:rPr lang="de-DE" sz="2400" dirty="0">
                <a:ea typeface="+mn-lt"/>
                <a:cs typeface="+mn-lt"/>
              </a:rPr>
              <a:t>Risikogruppen: u.a. Mehrlingsschwangerschaften, Brustoperationen, hormonelle Erkrankungen, Adipositas, Diabetes, Rauchen</a:t>
            </a:r>
          </a:p>
          <a:p>
            <a:pPr lvl="2">
              <a:lnSpc>
                <a:spcPct val="100000"/>
              </a:lnSpc>
              <a:spcBef>
                <a:spcPts val="1000"/>
              </a:spcBef>
              <a:buFont typeface="Arial"/>
              <a:buChar char="•"/>
            </a:pPr>
            <a:r>
              <a:rPr lang="de-DE" sz="2400" dirty="0">
                <a:ea typeface="+mn-lt"/>
                <a:cs typeface="+mn-lt"/>
              </a:rPr>
              <a:t>Kontraindikationen: u.a. </a:t>
            </a:r>
            <a:r>
              <a:rPr lang="de-DE" sz="2400" dirty="0" err="1">
                <a:ea typeface="+mn-lt"/>
                <a:cs typeface="+mn-lt"/>
              </a:rPr>
              <a:t>Substanzabusus</a:t>
            </a:r>
            <a:r>
              <a:rPr lang="de-DE" sz="2400" dirty="0">
                <a:ea typeface="+mn-lt"/>
                <a:cs typeface="+mn-lt"/>
              </a:rPr>
              <a:t>, HIV-, HTLV-, Ebola-Infektionen, akute Krebserkrankungen unter Therapie</a:t>
            </a:r>
            <a:endParaRPr lang="de-DE" sz="2400" dirty="0">
              <a:ea typeface="Source Sans Pro Light"/>
            </a:endParaRPr>
          </a:p>
        </p:txBody>
      </p:sp>
      <p:sp>
        <p:nvSpPr>
          <p:cNvPr id="13" name="Rechteck: abgerundete Ecken 12">
            <a:extLst>
              <a:ext uri="{FF2B5EF4-FFF2-40B4-BE49-F238E27FC236}">
                <a16:creationId xmlns:a16="http://schemas.microsoft.com/office/drawing/2014/main" id="{D35A6EA3-63B4-40FB-88EA-22CC82BB3AB3}"/>
              </a:ext>
            </a:extLst>
          </p:cNvPr>
          <p:cNvSpPr/>
          <p:nvPr/>
        </p:nvSpPr>
        <p:spPr>
          <a:xfrm>
            <a:off x="1680210" y="3646170"/>
            <a:ext cx="1615011" cy="411481"/>
          </a:xfrm>
          <a:prstGeom prst="roundRect">
            <a:avLst/>
          </a:prstGeom>
          <a:noFill/>
          <a:ln w="3810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2" name="Aufgezeichneter Sound">
            <a:hlinkClick r:id="" action="ppaction://media"/>
            <a:extLst>
              <a:ext uri="{FF2B5EF4-FFF2-40B4-BE49-F238E27FC236}">
                <a16:creationId xmlns:a16="http://schemas.microsoft.com/office/drawing/2014/main" id="{6A1C42AA-46E7-3828-A115-EA16CE96E4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900000"/>
            <a:ext cx="406400" cy="406400"/>
          </a:xfrm>
          <a:prstGeom prst="rect">
            <a:avLst/>
          </a:prstGeom>
        </p:spPr>
      </p:pic>
    </p:spTree>
    <p:extLst>
      <p:ext uri="{BB962C8B-B14F-4D97-AF65-F5344CB8AC3E}">
        <p14:creationId xmlns:p14="http://schemas.microsoft.com/office/powerpoint/2010/main" val="3314305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9">
            <a:extLst>
              <a:ext uri="{FF2B5EF4-FFF2-40B4-BE49-F238E27FC236}">
                <a16:creationId xmlns:a16="http://schemas.microsoft.com/office/drawing/2014/main" id="{FF9D8503-9336-473E-AC7B-5AB05B6BE685}"/>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800" r="800"/>
          <a:stretch/>
        </p:blipFill>
        <p:spPr>
          <a:xfrm>
            <a:off x="230163" y="3500082"/>
            <a:ext cx="3889376" cy="2449868"/>
          </a:xfrm>
        </p:spPr>
      </p:pic>
      <p:sp>
        <p:nvSpPr>
          <p:cNvPr id="3" name="Textplatzhalter 2">
            <a:extLst>
              <a:ext uri="{FF2B5EF4-FFF2-40B4-BE49-F238E27FC236}">
                <a16:creationId xmlns:a16="http://schemas.microsoft.com/office/drawing/2014/main" id="{A5C9363E-6FA9-B44B-A2AC-5CCB52B36C8F}"/>
              </a:ext>
            </a:extLst>
          </p:cNvPr>
          <p:cNvSpPr>
            <a:spLocks noGrp="1"/>
          </p:cNvSpPr>
          <p:nvPr>
            <p:ph type="body" sz="quarter" idx="12"/>
          </p:nvPr>
        </p:nvSpPr>
        <p:spPr/>
        <p:txBody>
          <a:bodyPr lIns="91440" tIns="45720" rIns="91440" bIns="45720" anchor="ctr"/>
          <a:lstStyle/>
          <a:p>
            <a:r>
              <a:rPr lang="de-DE" err="1">
                <a:latin typeface="Source Sans Pro SemiBold"/>
                <a:ea typeface="Source Sans Pro SemiBold"/>
              </a:rPr>
              <a:t>Präpartales</a:t>
            </a:r>
            <a:r>
              <a:rPr lang="de-DE">
                <a:latin typeface="Source Sans Pro SemiBold"/>
                <a:ea typeface="Source Sans Pro SemiBold"/>
              </a:rPr>
              <a:t> Aufklärungsgespräch</a:t>
            </a:r>
            <a:endParaRPr lang="en-US"/>
          </a:p>
        </p:txBody>
      </p:sp>
      <p:sp>
        <p:nvSpPr>
          <p:cNvPr id="4" name="Textplatzhalter 3">
            <a:extLst>
              <a:ext uri="{FF2B5EF4-FFF2-40B4-BE49-F238E27FC236}">
                <a16:creationId xmlns:a16="http://schemas.microsoft.com/office/drawing/2014/main" id="{50B7350C-38C9-9340-9579-05C86419A722}"/>
              </a:ext>
            </a:extLst>
          </p:cNvPr>
          <p:cNvSpPr>
            <a:spLocks noGrp="1"/>
          </p:cNvSpPr>
          <p:nvPr>
            <p:ph type="body" sz="quarter" idx="11"/>
          </p:nvPr>
        </p:nvSpPr>
        <p:spPr/>
        <p:txBody>
          <a:bodyPr/>
          <a:lstStyle/>
          <a:p>
            <a:r>
              <a:rPr lang="de-DE" dirty="0">
                <a:ea typeface="Source Sans Pro SemiBold"/>
              </a:rPr>
              <a:t>03</a:t>
            </a:r>
          </a:p>
        </p:txBody>
      </p:sp>
      <p:sp>
        <p:nvSpPr>
          <p:cNvPr id="5" name="Textplatzhalter 4">
            <a:extLst>
              <a:ext uri="{FF2B5EF4-FFF2-40B4-BE49-F238E27FC236}">
                <a16:creationId xmlns:a16="http://schemas.microsoft.com/office/drawing/2014/main" id="{07F5F778-2BFB-1E47-8E7B-830DA62EEB67}"/>
              </a:ext>
            </a:extLst>
          </p:cNvPr>
          <p:cNvSpPr>
            <a:spLocks noGrp="1"/>
          </p:cNvSpPr>
          <p:nvPr>
            <p:ph type="body" sz="quarter" idx="13"/>
          </p:nvPr>
        </p:nvSpPr>
        <p:spPr/>
        <p:txBody>
          <a:bodyPr lIns="91440" tIns="45720" rIns="91440" bIns="45720" anchor="t"/>
          <a:lstStyle/>
          <a:p>
            <a:r>
              <a:rPr lang="de-DE" dirty="0">
                <a:latin typeface="Source Sans Pro SemiBold"/>
                <a:ea typeface="Source Sans Pro SemiBold"/>
              </a:rPr>
              <a:t>Durchführung des Aufklärungs-gesprächs</a:t>
            </a:r>
            <a:endParaRPr lang="en-US" dirty="0"/>
          </a:p>
        </p:txBody>
      </p:sp>
      <p:sp>
        <p:nvSpPr>
          <p:cNvPr id="6" name="Fußzeilenplatzhalter 5">
            <a:extLst>
              <a:ext uri="{FF2B5EF4-FFF2-40B4-BE49-F238E27FC236}">
                <a16:creationId xmlns:a16="http://schemas.microsoft.com/office/drawing/2014/main" id="{EFF23F48-5881-F04E-A299-339B78290DDB}"/>
              </a:ext>
            </a:extLst>
          </p:cNvPr>
          <p:cNvSpPr>
            <a:spLocks noGrp="1"/>
          </p:cNvSpPr>
          <p:nvPr>
            <p:ph type="ftr" idx="15"/>
          </p:nvPr>
        </p:nvSpPr>
        <p:spPr/>
        <p:txBody>
          <a:bodyPr/>
          <a:lstStyle/>
          <a:p>
            <a:pPr>
              <a:lnSpc>
                <a:spcPct val="135000"/>
              </a:lnSpc>
              <a:buSzTx/>
              <a:defRPr/>
            </a:pPr>
            <a:r>
              <a:rPr lang="en-US" dirty="0"/>
              <a:t>MODUL 6</a:t>
            </a:r>
          </a:p>
        </p:txBody>
      </p:sp>
      <p:sp>
        <p:nvSpPr>
          <p:cNvPr id="7" name="Foliennummernplatzhalter 6">
            <a:extLst>
              <a:ext uri="{FF2B5EF4-FFF2-40B4-BE49-F238E27FC236}">
                <a16:creationId xmlns:a16="http://schemas.microsoft.com/office/drawing/2014/main" id="{C37CDFC5-6F63-0D4A-9D6F-452D0F41E97E}"/>
              </a:ext>
            </a:extLst>
          </p:cNvPr>
          <p:cNvSpPr>
            <a:spLocks noGrp="1"/>
          </p:cNvSpPr>
          <p:nvPr>
            <p:ph type="sldNum" idx="16"/>
          </p:nvPr>
        </p:nvSpPr>
        <p:spPr/>
        <p:txBody>
          <a:bodyPr/>
          <a:lstStyle/>
          <a:p>
            <a:fld id="{00000000-1234-1234-1234-123412341234}" type="slidenum">
              <a:rPr lang="en-US" smtClean="0"/>
              <a:pPr/>
              <a:t>38</a:t>
            </a:fld>
            <a:endParaRPr lang="en-US"/>
          </a:p>
        </p:txBody>
      </p:sp>
      <p:sp>
        <p:nvSpPr>
          <p:cNvPr id="8" name="Textplatzhalter 7">
            <a:extLst>
              <a:ext uri="{FF2B5EF4-FFF2-40B4-BE49-F238E27FC236}">
                <a16:creationId xmlns:a16="http://schemas.microsoft.com/office/drawing/2014/main" id="{C8A0C1ED-50A2-D54B-8FE8-F9227EFB9A55}"/>
              </a:ext>
            </a:extLst>
          </p:cNvPr>
          <p:cNvSpPr>
            <a:spLocks noGrp="1"/>
          </p:cNvSpPr>
          <p:nvPr>
            <p:ph type="body" sz="quarter" idx="17"/>
          </p:nvPr>
        </p:nvSpPr>
        <p:spPr/>
        <p:txBody>
          <a:bodyPr lIns="91440" tIns="45720" rIns="91440" bIns="45720" anchor="ctr"/>
          <a:lstStyle/>
          <a:p>
            <a:pPr lvl="1">
              <a:lnSpc>
                <a:spcPct val="100000"/>
              </a:lnSpc>
              <a:spcBef>
                <a:spcPts val="1000"/>
              </a:spcBef>
            </a:pPr>
            <a:r>
              <a:rPr lang="de-DE" sz="2400" b="1" dirty="0">
                <a:ea typeface="+mn-lt"/>
                <a:cs typeface="+mn-lt"/>
              </a:rPr>
              <a:t>Erläuterung zu Bonding, Erstkontakt, Erstes Anlegen und/oder Abpumpen bzw. manuelle Brustentleerung im Kreißsaal </a:t>
            </a:r>
          </a:p>
          <a:p>
            <a:pPr lvl="2">
              <a:lnSpc>
                <a:spcPct val="100000"/>
              </a:lnSpc>
              <a:spcBef>
                <a:spcPts val="1000"/>
              </a:spcBef>
              <a:buFont typeface="Arial"/>
              <a:buChar char="•"/>
            </a:pPr>
            <a:r>
              <a:rPr lang="de-DE" sz="2400" dirty="0">
                <a:ea typeface="+mn-lt"/>
                <a:cs typeface="+mn-lt"/>
              </a:rPr>
              <a:t>Haut-zu-Hautkontakt nicht nur nach der Entbindung, sondern fortlaufend wichtig</a:t>
            </a:r>
            <a:endParaRPr lang="de-DE" sz="2400" dirty="0"/>
          </a:p>
          <a:p>
            <a:pPr lvl="2">
              <a:lnSpc>
                <a:spcPct val="100000"/>
              </a:lnSpc>
              <a:spcBef>
                <a:spcPts val="1000"/>
              </a:spcBef>
              <a:buFont typeface="Arial"/>
              <a:buChar char="•"/>
            </a:pPr>
            <a:r>
              <a:rPr lang="de-DE" sz="2400" dirty="0">
                <a:ea typeface="+mn-lt"/>
                <a:cs typeface="+mn-lt"/>
              </a:rPr>
              <a:t>Kontakt durch Handauflegen und Ansprache                      </a:t>
            </a:r>
            <a:endParaRPr lang="de-DE" sz="2400" dirty="0"/>
          </a:p>
          <a:p>
            <a:pPr lvl="2">
              <a:lnSpc>
                <a:spcPct val="100000"/>
              </a:lnSpc>
              <a:spcBef>
                <a:spcPts val="1000"/>
              </a:spcBef>
              <a:buFont typeface="Arial"/>
              <a:buChar char="•"/>
            </a:pPr>
            <a:r>
              <a:rPr lang="de-DE" sz="2400" dirty="0">
                <a:ea typeface="+mn-lt"/>
                <a:cs typeface="+mn-lt"/>
              </a:rPr>
              <a:t>Sichtkontakt und/oder olfaktorischer Reiz</a:t>
            </a:r>
            <a:endParaRPr lang="de-DE" sz="2400" dirty="0"/>
          </a:p>
          <a:p>
            <a:pPr lvl="2">
              <a:lnSpc>
                <a:spcPct val="100000"/>
              </a:lnSpc>
              <a:spcBef>
                <a:spcPts val="1000"/>
              </a:spcBef>
              <a:buFont typeface="Arial"/>
              <a:buChar char="•"/>
            </a:pPr>
            <a:r>
              <a:rPr lang="de-DE" sz="2400" dirty="0">
                <a:ea typeface="+mn-lt"/>
                <a:cs typeface="+mn-lt"/>
              </a:rPr>
              <a:t>Motivation der Mutter, Unterstützung hierbei einzufordern</a:t>
            </a:r>
            <a:endParaRPr lang="en-US" sz="2400" dirty="0"/>
          </a:p>
        </p:txBody>
      </p:sp>
      <p:sp>
        <p:nvSpPr>
          <p:cNvPr id="14" name="Rechteck: abgerundete Ecken 13">
            <a:extLst>
              <a:ext uri="{FF2B5EF4-FFF2-40B4-BE49-F238E27FC236}">
                <a16:creationId xmlns:a16="http://schemas.microsoft.com/office/drawing/2014/main" id="{534B123E-4D08-45D5-A9AF-564D31720944}"/>
              </a:ext>
            </a:extLst>
          </p:cNvPr>
          <p:cNvSpPr/>
          <p:nvPr/>
        </p:nvSpPr>
        <p:spPr>
          <a:xfrm>
            <a:off x="1680210" y="3954780"/>
            <a:ext cx="1615011" cy="411481"/>
          </a:xfrm>
          <a:prstGeom prst="roundRect">
            <a:avLst/>
          </a:prstGeom>
          <a:noFill/>
          <a:ln w="3810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2" name="Aufgezeichneter Sound">
            <a:hlinkClick r:id="" action="ppaction://media"/>
            <a:extLst>
              <a:ext uri="{FF2B5EF4-FFF2-40B4-BE49-F238E27FC236}">
                <a16:creationId xmlns:a16="http://schemas.microsoft.com/office/drawing/2014/main" id="{691BEDA8-87C2-9660-976E-E859B342AC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900000"/>
            <a:ext cx="406400" cy="406400"/>
          </a:xfrm>
          <a:prstGeom prst="rect">
            <a:avLst/>
          </a:prstGeom>
        </p:spPr>
      </p:pic>
    </p:spTree>
    <p:extLst>
      <p:ext uri="{BB962C8B-B14F-4D97-AF65-F5344CB8AC3E}">
        <p14:creationId xmlns:p14="http://schemas.microsoft.com/office/powerpoint/2010/main" val="895072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9">
            <a:extLst>
              <a:ext uri="{FF2B5EF4-FFF2-40B4-BE49-F238E27FC236}">
                <a16:creationId xmlns:a16="http://schemas.microsoft.com/office/drawing/2014/main" id="{93B9F4D1-F30D-4457-A7E4-5EA21ABBD7A2}"/>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800" r="800"/>
          <a:stretch/>
        </p:blipFill>
        <p:spPr>
          <a:xfrm>
            <a:off x="230163" y="3500082"/>
            <a:ext cx="3889376" cy="2449868"/>
          </a:xfrm>
        </p:spPr>
      </p:pic>
      <p:sp>
        <p:nvSpPr>
          <p:cNvPr id="2" name="Textplatzhalter 1">
            <a:extLst>
              <a:ext uri="{FF2B5EF4-FFF2-40B4-BE49-F238E27FC236}">
                <a16:creationId xmlns:a16="http://schemas.microsoft.com/office/drawing/2014/main" id="{1DD36B07-3B7F-A446-9E60-4AD92753544E}"/>
              </a:ext>
            </a:extLst>
          </p:cNvPr>
          <p:cNvSpPr>
            <a:spLocks noGrp="1"/>
          </p:cNvSpPr>
          <p:nvPr>
            <p:ph type="body" sz="quarter" idx="12"/>
          </p:nvPr>
        </p:nvSpPr>
        <p:spPr/>
        <p:txBody>
          <a:bodyPr lIns="91440" tIns="45720" rIns="91440" bIns="45720" anchor="ctr"/>
          <a:lstStyle/>
          <a:p>
            <a:pPr>
              <a:lnSpc>
                <a:spcPct val="100000"/>
              </a:lnSpc>
            </a:pPr>
            <a:r>
              <a:rPr lang="de-DE" dirty="0" err="1">
                <a:latin typeface="Source Sans Pro SemiBold"/>
                <a:ea typeface="Source Sans Pro SemiBold"/>
              </a:rPr>
              <a:t>Präpartales</a:t>
            </a:r>
            <a:r>
              <a:rPr lang="de-DE" dirty="0">
                <a:latin typeface="Source Sans Pro SemiBold"/>
                <a:ea typeface="Source Sans Pro SemiBold"/>
              </a:rPr>
              <a:t>                                    Aufklärungsgespräch</a:t>
            </a:r>
            <a:endParaRPr lang="en-US" dirty="0"/>
          </a:p>
        </p:txBody>
      </p:sp>
      <p:sp>
        <p:nvSpPr>
          <p:cNvPr id="3" name="Textplatzhalter 2">
            <a:extLst>
              <a:ext uri="{FF2B5EF4-FFF2-40B4-BE49-F238E27FC236}">
                <a16:creationId xmlns:a16="http://schemas.microsoft.com/office/drawing/2014/main" id="{D681872F-97BD-2C42-9C71-B51129D2731F}"/>
              </a:ext>
            </a:extLst>
          </p:cNvPr>
          <p:cNvSpPr>
            <a:spLocks noGrp="1"/>
          </p:cNvSpPr>
          <p:nvPr>
            <p:ph type="body" sz="quarter" idx="11"/>
          </p:nvPr>
        </p:nvSpPr>
        <p:spPr/>
        <p:txBody>
          <a:bodyPr/>
          <a:lstStyle/>
          <a:p>
            <a:r>
              <a:rPr lang="de-DE" dirty="0">
                <a:ea typeface="Source Sans Pro SemiBold"/>
              </a:rPr>
              <a:t>03</a:t>
            </a:r>
          </a:p>
        </p:txBody>
      </p:sp>
      <p:sp>
        <p:nvSpPr>
          <p:cNvPr id="4" name="Textplatzhalter 3">
            <a:extLst>
              <a:ext uri="{FF2B5EF4-FFF2-40B4-BE49-F238E27FC236}">
                <a16:creationId xmlns:a16="http://schemas.microsoft.com/office/drawing/2014/main" id="{09E9DAD5-8D6B-9346-8771-2566ECDE00C6}"/>
              </a:ext>
            </a:extLst>
          </p:cNvPr>
          <p:cNvSpPr>
            <a:spLocks noGrp="1"/>
          </p:cNvSpPr>
          <p:nvPr>
            <p:ph type="body" sz="quarter" idx="13"/>
          </p:nvPr>
        </p:nvSpPr>
        <p:spPr/>
        <p:txBody>
          <a:bodyPr lIns="91440" tIns="45720" rIns="91440" bIns="45720" anchor="t"/>
          <a:lstStyle/>
          <a:p>
            <a:r>
              <a:rPr lang="de-DE" dirty="0">
                <a:ea typeface="Source Sans Pro SemiBold"/>
              </a:rPr>
              <a:t>Durchführung des Aufklärungs-gesprächs</a:t>
            </a:r>
            <a:endParaRPr lang="en-US" dirty="0"/>
          </a:p>
        </p:txBody>
      </p:sp>
      <p:sp>
        <p:nvSpPr>
          <p:cNvPr id="5" name="Fußzeilenplatzhalter 4">
            <a:extLst>
              <a:ext uri="{FF2B5EF4-FFF2-40B4-BE49-F238E27FC236}">
                <a16:creationId xmlns:a16="http://schemas.microsoft.com/office/drawing/2014/main" id="{E850A34D-178E-584F-816B-10393C8C765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356C675D-A3CF-FB44-9F2C-A16EC56C25BB}"/>
              </a:ext>
            </a:extLst>
          </p:cNvPr>
          <p:cNvSpPr>
            <a:spLocks noGrp="1"/>
          </p:cNvSpPr>
          <p:nvPr>
            <p:ph type="sldNum" idx="16"/>
          </p:nvPr>
        </p:nvSpPr>
        <p:spPr/>
        <p:txBody>
          <a:bodyPr/>
          <a:lstStyle/>
          <a:p>
            <a:fld id="{00000000-1234-1234-1234-123412341234}" type="slidenum">
              <a:rPr lang="en-US" smtClean="0"/>
              <a:pPr/>
              <a:t>39</a:t>
            </a:fld>
            <a:endParaRPr lang="en-US"/>
          </a:p>
        </p:txBody>
      </p:sp>
      <p:sp>
        <p:nvSpPr>
          <p:cNvPr id="7" name="Textplatzhalter 6">
            <a:extLst>
              <a:ext uri="{FF2B5EF4-FFF2-40B4-BE49-F238E27FC236}">
                <a16:creationId xmlns:a16="http://schemas.microsoft.com/office/drawing/2014/main" id="{F3767D00-D6D9-B744-9FAF-A26F4ED6CDE8}"/>
              </a:ext>
            </a:extLst>
          </p:cNvPr>
          <p:cNvSpPr>
            <a:spLocks noGrp="1"/>
          </p:cNvSpPr>
          <p:nvPr>
            <p:ph type="body" sz="quarter" idx="17"/>
          </p:nvPr>
        </p:nvSpPr>
        <p:spPr/>
        <p:txBody>
          <a:bodyPr lIns="91440" tIns="45720" rIns="91440" bIns="45720" anchor="ctr"/>
          <a:lstStyle/>
          <a:p>
            <a:pPr lvl="1">
              <a:lnSpc>
                <a:spcPct val="100000"/>
              </a:lnSpc>
              <a:spcBef>
                <a:spcPts val="1000"/>
              </a:spcBef>
            </a:pPr>
            <a:r>
              <a:rPr lang="de-DE" sz="2400" b="1" dirty="0">
                <a:ea typeface="+mn-lt"/>
                <a:cs typeface="+mn-lt"/>
              </a:rPr>
              <a:t>Erläuterung der (therapeutischen) Bedeutung des Stillens, des Kolostrums und der   Muttermilch für das Frühgeborene</a:t>
            </a:r>
            <a:endParaRPr lang="en-US" sz="2400" b="1" dirty="0">
              <a:ea typeface="+mn-lt"/>
              <a:cs typeface="+mn-lt"/>
            </a:endParaRPr>
          </a:p>
          <a:p>
            <a:pPr lvl="2">
              <a:lnSpc>
                <a:spcPct val="100000"/>
              </a:lnSpc>
              <a:spcBef>
                <a:spcPts val="1000"/>
              </a:spcBef>
            </a:pPr>
            <a:r>
              <a:rPr lang="de-DE" sz="2400" dirty="0">
                <a:ea typeface="+mn-lt"/>
                <a:cs typeface="+mn-lt"/>
              </a:rPr>
              <a:t>Vorteile für das frühgeborene Kind</a:t>
            </a:r>
            <a:endParaRPr lang="de-DE" sz="2400" dirty="0"/>
          </a:p>
          <a:p>
            <a:pPr lvl="2">
              <a:lnSpc>
                <a:spcPct val="100000"/>
              </a:lnSpc>
              <a:spcBef>
                <a:spcPts val="1000"/>
              </a:spcBef>
            </a:pPr>
            <a:r>
              <a:rPr lang="de-DE" sz="2400" dirty="0">
                <a:ea typeface="+mn-lt"/>
                <a:cs typeface="+mn-lt"/>
              </a:rPr>
              <a:t>Vorteile für die Mutter</a:t>
            </a:r>
            <a:endParaRPr lang="de-DE" sz="2400" dirty="0"/>
          </a:p>
          <a:p>
            <a:pPr lvl="2">
              <a:lnSpc>
                <a:spcPct val="100000"/>
              </a:lnSpc>
              <a:spcBef>
                <a:spcPts val="1000"/>
              </a:spcBef>
            </a:pPr>
            <a:r>
              <a:rPr lang="de-DE" sz="2400" dirty="0">
                <a:ea typeface="+mn-lt"/>
                <a:cs typeface="+mn-lt"/>
              </a:rPr>
              <a:t>Nachteile für die Mutter </a:t>
            </a:r>
            <a:endParaRPr lang="de-DE" sz="2400" dirty="0"/>
          </a:p>
          <a:p>
            <a:pPr lvl="2">
              <a:lnSpc>
                <a:spcPct val="100000"/>
              </a:lnSpc>
              <a:spcBef>
                <a:spcPts val="1000"/>
              </a:spcBef>
            </a:pPr>
            <a:r>
              <a:rPr lang="de-DE" sz="2400" b="1" dirty="0">
                <a:ea typeface="+mn-lt"/>
                <a:cs typeface="+mn-lt"/>
              </a:rPr>
              <a:t>Zu Kolostrum:</a:t>
            </a:r>
            <a:r>
              <a:rPr lang="de-DE" sz="2400" dirty="0">
                <a:ea typeface="+mn-lt"/>
                <a:cs typeface="+mn-lt"/>
              </a:rPr>
              <a:t> Besonders wertvoll da hoher Immunglobulin-Gehalt; kleine Mengen sind von großer Bedeutung</a:t>
            </a:r>
            <a:endParaRPr lang="de-DE" sz="2400" dirty="0"/>
          </a:p>
        </p:txBody>
      </p:sp>
      <p:sp>
        <p:nvSpPr>
          <p:cNvPr id="12" name="Rechteck: abgerundete Ecken 11">
            <a:extLst>
              <a:ext uri="{FF2B5EF4-FFF2-40B4-BE49-F238E27FC236}">
                <a16:creationId xmlns:a16="http://schemas.microsoft.com/office/drawing/2014/main" id="{8C2B484F-AEB0-4F71-9011-E6F3BE1BF665}"/>
              </a:ext>
            </a:extLst>
          </p:cNvPr>
          <p:cNvSpPr/>
          <p:nvPr/>
        </p:nvSpPr>
        <p:spPr>
          <a:xfrm>
            <a:off x="1680210" y="4251960"/>
            <a:ext cx="1615011" cy="411481"/>
          </a:xfrm>
          <a:prstGeom prst="roundRect">
            <a:avLst/>
          </a:prstGeom>
          <a:noFill/>
          <a:ln w="3810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8" name="Aufgezeichneter Sound">
            <a:hlinkClick r:id="" action="ppaction://media"/>
            <a:extLst>
              <a:ext uri="{FF2B5EF4-FFF2-40B4-BE49-F238E27FC236}">
                <a16:creationId xmlns:a16="http://schemas.microsoft.com/office/drawing/2014/main" id="{6644BCF9-4D82-7808-E4A4-5BBBB852B2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900000"/>
            <a:ext cx="406400" cy="406400"/>
          </a:xfrm>
          <a:prstGeom prst="rect">
            <a:avLst/>
          </a:prstGeom>
        </p:spPr>
      </p:pic>
    </p:spTree>
    <p:extLst>
      <p:ext uri="{BB962C8B-B14F-4D97-AF65-F5344CB8AC3E}">
        <p14:creationId xmlns:p14="http://schemas.microsoft.com/office/powerpoint/2010/main" val="1070191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B1A21C7-03F4-2245-AA4C-925297A27EB6}"/>
              </a:ext>
            </a:extLst>
          </p:cNvPr>
          <p:cNvSpPr>
            <a:spLocks noGrp="1"/>
          </p:cNvSpPr>
          <p:nvPr>
            <p:ph type="body" sz="quarter" idx="17"/>
          </p:nvPr>
        </p:nvSpPr>
        <p:spPr>
          <a:xfrm>
            <a:off x="3053415" y="1578861"/>
            <a:ext cx="8169906" cy="900000"/>
          </a:xfrm>
        </p:spPr>
        <p:txBody>
          <a:bodyPr/>
          <a:lstStyle/>
          <a:p>
            <a:r>
              <a:rPr lang="de-DE" sz="2200" dirty="0"/>
              <a:t>Die Grundlagen der Kommunikation beherrschen</a:t>
            </a:r>
          </a:p>
        </p:txBody>
      </p:sp>
      <p:sp>
        <p:nvSpPr>
          <p:cNvPr id="3" name="Textplatzhalter 2">
            <a:extLst>
              <a:ext uri="{FF2B5EF4-FFF2-40B4-BE49-F238E27FC236}">
                <a16:creationId xmlns:a16="http://schemas.microsoft.com/office/drawing/2014/main" id="{F3083569-C018-E743-B06B-0B15007020C6}"/>
              </a:ext>
            </a:extLst>
          </p:cNvPr>
          <p:cNvSpPr>
            <a:spLocks noGrp="1"/>
          </p:cNvSpPr>
          <p:nvPr>
            <p:ph type="body" sz="quarter" idx="18"/>
          </p:nvPr>
        </p:nvSpPr>
        <p:spPr/>
        <p:txBody>
          <a:bodyPr/>
          <a:lstStyle/>
          <a:p>
            <a:r>
              <a:rPr lang="de-DE" dirty="0"/>
              <a:t>Lernziele</a:t>
            </a:r>
          </a:p>
        </p:txBody>
      </p:sp>
      <p:sp>
        <p:nvSpPr>
          <p:cNvPr id="4" name="Textplatzhalter 3">
            <a:extLst>
              <a:ext uri="{FF2B5EF4-FFF2-40B4-BE49-F238E27FC236}">
                <a16:creationId xmlns:a16="http://schemas.microsoft.com/office/drawing/2014/main" id="{68900B80-EF13-5A41-8182-FFA911A97E9D}"/>
              </a:ext>
            </a:extLst>
          </p:cNvPr>
          <p:cNvSpPr>
            <a:spLocks noGrp="1"/>
          </p:cNvSpPr>
          <p:nvPr>
            <p:ph type="body" sz="quarter" idx="19"/>
          </p:nvPr>
        </p:nvSpPr>
        <p:spPr>
          <a:xfrm>
            <a:off x="3053415" y="2703289"/>
            <a:ext cx="8169906" cy="900000"/>
          </a:xfrm>
        </p:spPr>
        <p:txBody>
          <a:bodyPr/>
          <a:lstStyle/>
          <a:p>
            <a:r>
              <a:rPr lang="de-DE" sz="2200" dirty="0">
                <a:ea typeface="+mn-lt"/>
                <a:cs typeface="+mn-lt"/>
              </a:rPr>
              <a:t>Die Mutter kompetent und einfühlsam </a:t>
            </a:r>
            <a:r>
              <a:rPr lang="de-DE" sz="2200" dirty="0" err="1">
                <a:ea typeface="+mn-lt"/>
                <a:cs typeface="+mn-lt"/>
              </a:rPr>
              <a:t>peripartal</a:t>
            </a:r>
            <a:r>
              <a:rPr lang="de-DE" sz="2200" dirty="0">
                <a:ea typeface="+mn-lt"/>
                <a:cs typeface="+mn-lt"/>
              </a:rPr>
              <a:t> und während des Aufenthaltes auf der NICU begleiten</a:t>
            </a:r>
          </a:p>
        </p:txBody>
      </p:sp>
      <p:sp>
        <p:nvSpPr>
          <p:cNvPr id="5" name="Textplatzhalter 4">
            <a:extLst>
              <a:ext uri="{FF2B5EF4-FFF2-40B4-BE49-F238E27FC236}">
                <a16:creationId xmlns:a16="http://schemas.microsoft.com/office/drawing/2014/main" id="{8940841B-4F86-9E49-84B9-3D81801E3DD3}"/>
              </a:ext>
            </a:extLst>
          </p:cNvPr>
          <p:cNvSpPr>
            <a:spLocks noGrp="1"/>
          </p:cNvSpPr>
          <p:nvPr>
            <p:ph type="body" sz="quarter" idx="20"/>
          </p:nvPr>
        </p:nvSpPr>
        <p:spPr>
          <a:xfrm>
            <a:off x="3053415" y="3827717"/>
            <a:ext cx="8169906" cy="900000"/>
          </a:xfrm>
        </p:spPr>
        <p:txBody>
          <a:bodyPr/>
          <a:lstStyle/>
          <a:p>
            <a:r>
              <a:rPr lang="de-DE" sz="2200" dirty="0">
                <a:ea typeface="+mn-lt"/>
                <a:cs typeface="+mn-lt"/>
              </a:rPr>
              <a:t>Die Wichtigkeit des </a:t>
            </a:r>
            <a:r>
              <a:rPr lang="de-DE" sz="2200" dirty="0" err="1">
                <a:ea typeface="+mn-lt"/>
                <a:cs typeface="+mn-lt"/>
              </a:rPr>
              <a:t>präpartalen</a:t>
            </a:r>
            <a:r>
              <a:rPr lang="de-DE" sz="2200" dirty="0">
                <a:ea typeface="+mn-lt"/>
                <a:cs typeface="+mn-lt"/>
              </a:rPr>
              <a:t> Aufklärungsgesprächs verstehen</a:t>
            </a:r>
            <a:endParaRPr lang="de-DE" sz="2200" dirty="0"/>
          </a:p>
        </p:txBody>
      </p:sp>
      <p:sp>
        <p:nvSpPr>
          <p:cNvPr id="6" name="Textplatzhalter 5">
            <a:extLst>
              <a:ext uri="{FF2B5EF4-FFF2-40B4-BE49-F238E27FC236}">
                <a16:creationId xmlns:a16="http://schemas.microsoft.com/office/drawing/2014/main" id="{9CFAC248-9F6D-CC42-8B3C-329CB9BECD80}"/>
              </a:ext>
            </a:extLst>
          </p:cNvPr>
          <p:cNvSpPr>
            <a:spLocks noGrp="1"/>
          </p:cNvSpPr>
          <p:nvPr>
            <p:ph type="body" sz="quarter" idx="21"/>
          </p:nvPr>
        </p:nvSpPr>
        <p:spPr>
          <a:xfrm>
            <a:off x="3053415" y="4952145"/>
            <a:ext cx="8169906" cy="900000"/>
          </a:xfrm>
        </p:spPr>
        <p:txBody>
          <a:bodyPr/>
          <a:lstStyle/>
          <a:p>
            <a:r>
              <a:rPr lang="de-DE" sz="2200" dirty="0">
                <a:ea typeface="+mn-lt"/>
                <a:cs typeface="+mn-lt"/>
              </a:rPr>
              <a:t>Die Checkliste zum </a:t>
            </a:r>
            <a:r>
              <a:rPr lang="de-DE" sz="2200" dirty="0" err="1">
                <a:ea typeface="+mn-lt"/>
                <a:cs typeface="+mn-lt"/>
              </a:rPr>
              <a:t>präpartalen</a:t>
            </a:r>
            <a:r>
              <a:rPr lang="de-DE" sz="2200" dirty="0">
                <a:ea typeface="+mn-lt"/>
                <a:cs typeface="+mn-lt"/>
              </a:rPr>
              <a:t> Aufklärungsgespräch anwenden</a:t>
            </a:r>
            <a:endParaRPr lang="de-DE" sz="2200" dirty="0">
              <a:ea typeface="Source Sans Pro Light"/>
            </a:endParaRPr>
          </a:p>
        </p:txBody>
      </p:sp>
      <p:sp>
        <p:nvSpPr>
          <p:cNvPr id="7" name="Fußzeilenplatzhalter 1">
            <a:extLst>
              <a:ext uri="{FF2B5EF4-FFF2-40B4-BE49-F238E27FC236}">
                <a16:creationId xmlns:a16="http://schemas.microsoft.com/office/drawing/2014/main" id="{ED2AD6DB-6C87-4711-BE5C-105F5776F4D6}"/>
              </a:ext>
            </a:extLst>
          </p:cNvPr>
          <p:cNvSpPr>
            <a:spLocks noGrp="1"/>
          </p:cNvSpPr>
          <p:nvPr>
            <p:ph type="ftr" idx="15"/>
          </p:nvPr>
        </p:nvSpPr>
        <p:spPr bwMode="auto">
          <a:xfrm>
            <a:off x="977231" y="6295322"/>
            <a:ext cx="2330516" cy="322204"/>
          </a:xfrm>
        </p:spPr>
        <p:txBody>
          <a:bodyPr/>
          <a:lstStyle/>
          <a:p>
            <a:pPr>
              <a:defRPr/>
            </a:pPr>
            <a:r>
              <a:rPr lang="en-US" dirty="0"/>
              <a:t>MODUL 6</a:t>
            </a:r>
            <a:endParaRPr dirty="0"/>
          </a:p>
        </p:txBody>
      </p:sp>
    </p:spTree>
    <p:extLst>
      <p:ext uri="{BB962C8B-B14F-4D97-AF65-F5344CB8AC3E}">
        <p14:creationId xmlns:p14="http://schemas.microsoft.com/office/powerpoint/2010/main" val="3209748889"/>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5D3735E1-B79D-4C62-855A-9CBA587BAD0F}"/>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800" r="800"/>
          <a:stretch/>
        </p:blipFill>
        <p:spPr>
          <a:xfrm>
            <a:off x="230163" y="3500082"/>
            <a:ext cx="3889376" cy="2449868"/>
          </a:xfrm>
        </p:spPr>
      </p:pic>
      <p:sp>
        <p:nvSpPr>
          <p:cNvPr id="2" name="Textplatzhalter 1">
            <a:extLst>
              <a:ext uri="{FF2B5EF4-FFF2-40B4-BE49-F238E27FC236}">
                <a16:creationId xmlns:a16="http://schemas.microsoft.com/office/drawing/2014/main" id="{1DD36B07-3B7F-A446-9E60-4AD92753544E}"/>
              </a:ext>
            </a:extLst>
          </p:cNvPr>
          <p:cNvSpPr>
            <a:spLocks noGrp="1"/>
          </p:cNvSpPr>
          <p:nvPr>
            <p:ph type="body" sz="quarter" idx="12"/>
          </p:nvPr>
        </p:nvSpPr>
        <p:spPr/>
        <p:txBody>
          <a:bodyPr lIns="91440" tIns="45720" rIns="91440" bIns="45720" anchor="ctr"/>
          <a:lstStyle/>
          <a:p>
            <a:r>
              <a:rPr lang="de-DE" dirty="0" err="1">
                <a:latin typeface="Source Sans Pro SemiBold"/>
                <a:ea typeface="Source Sans Pro SemiBold"/>
              </a:rPr>
              <a:t>Präpartales</a:t>
            </a:r>
            <a:r>
              <a:rPr lang="de-DE" dirty="0">
                <a:latin typeface="Source Sans Pro SemiBold"/>
                <a:ea typeface="Source Sans Pro SemiBold"/>
              </a:rPr>
              <a:t>                                    Aufklärungsgespräch</a:t>
            </a:r>
            <a:endParaRPr lang="en-US" dirty="0"/>
          </a:p>
        </p:txBody>
      </p:sp>
      <p:sp>
        <p:nvSpPr>
          <p:cNvPr id="3" name="Textplatzhalter 2">
            <a:extLst>
              <a:ext uri="{FF2B5EF4-FFF2-40B4-BE49-F238E27FC236}">
                <a16:creationId xmlns:a16="http://schemas.microsoft.com/office/drawing/2014/main" id="{D681872F-97BD-2C42-9C71-B51129D2731F}"/>
              </a:ext>
            </a:extLst>
          </p:cNvPr>
          <p:cNvSpPr>
            <a:spLocks noGrp="1"/>
          </p:cNvSpPr>
          <p:nvPr>
            <p:ph type="body" sz="quarter" idx="11"/>
          </p:nvPr>
        </p:nvSpPr>
        <p:spPr/>
        <p:txBody>
          <a:bodyPr/>
          <a:lstStyle/>
          <a:p>
            <a:r>
              <a:rPr lang="de-DE" dirty="0">
                <a:ea typeface="Source Sans Pro SemiBold"/>
              </a:rPr>
              <a:t>03</a:t>
            </a:r>
          </a:p>
        </p:txBody>
      </p:sp>
      <p:sp>
        <p:nvSpPr>
          <p:cNvPr id="4" name="Textplatzhalter 3">
            <a:extLst>
              <a:ext uri="{FF2B5EF4-FFF2-40B4-BE49-F238E27FC236}">
                <a16:creationId xmlns:a16="http://schemas.microsoft.com/office/drawing/2014/main" id="{09E9DAD5-8D6B-9346-8771-2566ECDE00C6}"/>
              </a:ext>
            </a:extLst>
          </p:cNvPr>
          <p:cNvSpPr>
            <a:spLocks noGrp="1"/>
          </p:cNvSpPr>
          <p:nvPr>
            <p:ph type="body" sz="quarter" idx="13"/>
          </p:nvPr>
        </p:nvSpPr>
        <p:spPr/>
        <p:txBody>
          <a:bodyPr lIns="91440" tIns="45720" rIns="91440" bIns="45720" anchor="t"/>
          <a:lstStyle/>
          <a:p>
            <a:r>
              <a:rPr lang="de-DE" dirty="0">
                <a:ea typeface="Source Sans Pro SemiBold"/>
              </a:rPr>
              <a:t>Durchführung des Aufklärungs-gesprächs</a:t>
            </a:r>
            <a:endParaRPr lang="en-US" dirty="0"/>
          </a:p>
        </p:txBody>
      </p:sp>
      <p:sp>
        <p:nvSpPr>
          <p:cNvPr id="5" name="Fußzeilenplatzhalter 4">
            <a:extLst>
              <a:ext uri="{FF2B5EF4-FFF2-40B4-BE49-F238E27FC236}">
                <a16:creationId xmlns:a16="http://schemas.microsoft.com/office/drawing/2014/main" id="{E850A34D-178E-584F-816B-10393C8C765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356C675D-A3CF-FB44-9F2C-A16EC56C25BB}"/>
              </a:ext>
            </a:extLst>
          </p:cNvPr>
          <p:cNvSpPr>
            <a:spLocks noGrp="1"/>
          </p:cNvSpPr>
          <p:nvPr>
            <p:ph type="sldNum" idx="16"/>
          </p:nvPr>
        </p:nvSpPr>
        <p:spPr/>
        <p:txBody>
          <a:bodyPr/>
          <a:lstStyle/>
          <a:p>
            <a:fld id="{00000000-1234-1234-1234-123412341234}" type="slidenum">
              <a:rPr lang="en-US" smtClean="0"/>
              <a:pPr/>
              <a:t>40</a:t>
            </a:fld>
            <a:endParaRPr lang="en-US"/>
          </a:p>
        </p:txBody>
      </p:sp>
      <p:sp>
        <p:nvSpPr>
          <p:cNvPr id="7" name="Textplatzhalter 6">
            <a:extLst>
              <a:ext uri="{FF2B5EF4-FFF2-40B4-BE49-F238E27FC236}">
                <a16:creationId xmlns:a16="http://schemas.microsoft.com/office/drawing/2014/main" id="{F3767D00-D6D9-B744-9FAF-A26F4ED6CDE8}"/>
              </a:ext>
            </a:extLst>
          </p:cNvPr>
          <p:cNvSpPr>
            <a:spLocks noGrp="1"/>
          </p:cNvSpPr>
          <p:nvPr>
            <p:ph type="body" sz="quarter" idx="17"/>
          </p:nvPr>
        </p:nvSpPr>
        <p:spPr/>
        <p:txBody>
          <a:bodyPr lIns="91440" tIns="45720" rIns="91440" bIns="45720" anchor="ctr"/>
          <a:lstStyle/>
          <a:p>
            <a:pPr lvl="1">
              <a:lnSpc>
                <a:spcPct val="100000"/>
              </a:lnSpc>
              <a:spcBef>
                <a:spcPts val="1000"/>
              </a:spcBef>
            </a:pPr>
            <a:r>
              <a:rPr lang="de-DE" sz="2400" b="1" dirty="0">
                <a:ea typeface="+mn-lt"/>
                <a:cs typeface="+mn-lt"/>
              </a:rPr>
              <a:t>Erklärung zur Milchgewinnung: Wie, Wann, Frequenz und erfolgreichem Stillen bei Frühgeburtlichkeit</a:t>
            </a:r>
            <a:endParaRPr lang="en-US" sz="2400" b="1" dirty="0">
              <a:ea typeface="+mn-lt"/>
              <a:cs typeface="+mn-lt"/>
            </a:endParaRPr>
          </a:p>
          <a:p>
            <a:pPr lvl="2">
              <a:lnSpc>
                <a:spcPct val="100000"/>
              </a:lnSpc>
              <a:spcBef>
                <a:spcPts val="1000"/>
              </a:spcBef>
            </a:pPr>
            <a:r>
              <a:rPr lang="de-DE" sz="2400" dirty="0">
                <a:ea typeface="+mn-lt"/>
                <a:cs typeface="+mn-lt"/>
              </a:rPr>
              <a:t>Beginn innerhalb der </a:t>
            </a:r>
            <a:r>
              <a:rPr lang="de-DE" sz="2400" b="1" dirty="0">
                <a:ea typeface="+mn-lt"/>
                <a:cs typeface="+mn-lt"/>
              </a:rPr>
              <a:t>ersten bis vierten (spätestens sechsten) Lebensstunde</a:t>
            </a:r>
            <a:endParaRPr lang="de-DE" sz="2400" dirty="0"/>
          </a:p>
          <a:p>
            <a:pPr lvl="2">
              <a:lnSpc>
                <a:spcPct val="100000"/>
              </a:lnSpc>
              <a:spcBef>
                <a:spcPts val="1000"/>
              </a:spcBef>
            </a:pPr>
            <a:r>
              <a:rPr lang="de-DE" sz="2400" dirty="0">
                <a:ea typeface="+mn-lt"/>
                <a:cs typeface="+mn-lt"/>
              </a:rPr>
              <a:t>in den </a:t>
            </a:r>
            <a:r>
              <a:rPr lang="de-DE" sz="2400" b="1" dirty="0">
                <a:ea typeface="+mn-lt"/>
                <a:cs typeface="+mn-lt"/>
              </a:rPr>
              <a:t>ersten 48-72h manuelle Brustentleerung in Kombination </a:t>
            </a:r>
            <a:r>
              <a:rPr lang="de-DE" sz="2400" dirty="0">
                <a:ea typeface="+mn-lt"/>
                <a:cs typeface="+mn-lt"/>
              </a:rPr>
              <a:t>mit dem doppelseitigen Pumpen, danach ausschließlich pumpen, Frequenz mindestens </a:t>
            </a:r>
            <a:r>
              <a:rPr lang="de-DE" sz="2400" b="1" dirty="0">
                <a:ea typeface="+mn-lt"/>
                <a:cs typeface="+mn-lt"/>
              </a:rPr>
              <a:t>8-10x/24h </a:t>
            </a:r>
            <a:endParaRPr lang="en-US" sz="2400" dirty="0"/>
          </a:p>
          <a:p>
            <a:pPr lvl="2">
              <a:lnSpc>
                <a:spcPct val="100000"/>
              </a:lnSpc>
              <a:spcBef>
                <a:spcPts val="1000"/>
              </a:spcBef>
            </a:pPr>
            <a:r>
              <a:rPr lang="de-DE" sz="2400" dirty="0">
                <a:ea typeface="+mn-lt"/>
                <a:cs typeface="+mn-lt"/>
              </a:rPr>
              <a:t>anfangs geringe Mengen normal, </a:t>
            </a:r>
            <a:r>
              <a:rPr lang="de-DE" sz="2400" b="1" dirty="0">
                <a:ea typeface="+mn-lt"/>
                <a:cs typeface="+mn-lt"/>
              </a:rPr>
              <a:t>„jeder Tropfen ist wertvoll“ </a:t>
            </a:r>
            <a:endParaRPr lang="de-DE" sz="2400" dirty="0"/>
          </a:p>
          <a:p>
            <a:pPr lvl="2">
              <a:lnSpc>
                <a:spcPct val="100000"/>
              </a:lnSpc>
              <a:spcBef>
                <a:spcPts val="1000"/>
              </a:spcBef>
            </a:pPr>
            <a:r>
              <a:rPr lang="de-DE" sz="2400" dirty="0">
                <a:ea typeface="+mn-lt"/>
                <a:cs typeface="+mn-lt"/>
              </a:rPr>
              <a:t>Empowerment der Mutter Unterstützung einzufordern</a:t>
            </a:r>
            <a:endParaRPr lang="de-DE" sz="2400" dirty="0"/>
          </a:p>
        </p:txBody>
      </p:sp>
      <p:sp>
        <p:nvSpPr>
          <p:cNvPr id="13" name="Rechteck: abgerundete Ecken 12">
            <a:extLst>
              <a:ext uri="{FF2B5EF4-FFF2-40B4-BE49-F238E27FC236}">
                <a16:creationId xmlns:a16="http://schemas.microsoft.com/office/drawing/2014/main" id="{636E8E54-7A48-41FC-8329-F5866164EAEC}"/>
              </a:ext>
            </a:extLst>
          </p:cNvPr>
          <p:cNvSpPr/>
          <p:nvPr/>
        </p:nvSpPr>
        <p:spPr>
          <a:xfrm>
            <a:off x="1680210" y="4526280"/>
            <a:ext cx="1615011" cy="411481"/>
          </a:xfrm>
          <a:prstGeom prst="roundRect">
            <a:avLst/>
          </a:prstGeom>
          <a:noFill/>
          <a:ln w="3810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8" name="Aufgezeichneter Sound">
            <a:hlinkClick r:id="" action="ppaction://media"/>
            <a:extLst>
              <a:ext uri="{FF2B5EF4-FFF2-40B4-BE49-F238E27FC236}">
                <a16:creationId xmlns:a16="http://schemas.microsoft.com/office/drawing/2014/main" id="{B2BCEBE6-9BAD-FA13-8B19-2896235FC4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360000"/>
            <a:ext cx="406400" cy="406400"/>
          </a:xfrm>
          <a:prstGeom prst="rect">
            <a:avLst/>
          </a:prstGeom>
        </p:spPr>
      </p:pic>
    </p:spTree>
    <p:extLst>
      <p:ext uri="{BB962C8B-B14F-4D97-AF65-F5344CB8AC3E}">
        <p14:creationId xmlns:p14="http://schemas.microsoft.com/office/powerpoint/2010/main" val="1349878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9">
            <a:extLst>
              <a:ext uri="{FF2B5EF4-FFF2-40B4-BE49-F238E27FC236}">
                <a16:creationId xmlns:a16="http://schemas.microsoft.com/office/drawing/2014/main" id="{3B0A5CF6-C6B1-49D3-902A-E06023523959}"/>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800" r="800"/>
          <a:stretch/>
        </p:blipFill>
        <p:spPr>
          <a:xfrm>
            <a:off x="230163" y="3500082"/>
            <a:ext cx="3889376" cy="2449868"/>
          </a:xfrm>
        </p:spPr>
      </p:pic>
      <p:sp>
        <p:nvSpPr>
          <p:cNvPr id="3" name="Textplatzhalter 2">
            <a:extLst>
              <a:ext uri="{FF2B5EF4-FFF2-40B4-BE49-F238E27FC236}">
                <a16:creationId xmlns:a16="http://schemas.microsoft.com/office/drawing/2014/main" id="{A5C9363E-6FA9-B44B-A2AC-5CCB52B36C8F}"/>
              </a:ext>
            </a:extLst>
          </p:cNvPr>
          <p:cNvSpPr>
            <a:spLocks noGrp="1"/>
          </p:cNvSpPr>
          <p:nvPr>
            <p:ph type="body" sz="quarter" idx="12"/>
          </p:nvPr>
        </p:nvSpPr>
        <p:spPr/>
        <p:txBody>
          <a:bodyPr lIns="91440" tIns="45720" rIns="91440" bIns="45720" anchor="ctr"/>
          <a:lstStyle/>
          <a:p>
            <a:r>
              <a:rPr lang="de-DE" err="1">
                <a:latin typeface="Source Sans Pro SemiBold"/>
                <a:ea typeface="Source Sans Pro SemiBold"/>
              </a:rPr>
              <a:t>Präpartales</a:t>
            </a:r>
            <a:r>
              <a:rPr lang="de-DE">
                <a:latin typeface="Source Sans Pro SemiBold"/>
                <a:ea typeface="Source Sans Pro SemiBold"/>
              </a:rPr>
              <a:t> Aufklärungsgespräch</a:t>
            </a:r>
            <a:endParaRPr lang="en-US"/>
          </a:p>
        </p:txBody>
      </p:sp>
      <p:sp>
        <p:nvSpPr>
          <p:cNvPr id="4" name="Textplatzhalter 3">
            <a:extLst>
              <a:ext uri="{FF2B5EF4-FFF2-40B4-BE49-F238E27FC236}">
                <a16:creationId xmlns:a16="http://schemas.microsoft.com/office/drawing/2014/main" id="{50B7350C-38C9-9340-9579-05C86419A722}"/>
              </a:ext>
            </a:extLst>
          </p:cNvPr>
          <p:cNvSpPr>
            <a:spLocks noGrp="1"/>
          </p:cNvSpPr>
          <p:nvPr>
            <p:ph type="body" sz="quarter" idx="11"/>
          </p:nvPr>
        </p:nvSpPr>
        <p:spPr/>
        <p:txBody>
          <a:bodyPr/>
          <a:lstStyle/>
          <a:p>
            <a:r>
              <a:rPr lang="de-DE" dirty="0">
                <a:ea typeface="Source Sans Pro SemiBold"/>
              </a:rPr>
              <a:t>03</a:t>
            </a:r>
          </a:p>
        </p:txBody>
      </p:sp>
      <p:sp>
        <p:nvSpPr>
          <p:cNvPr id="5" name="Textplatzhalter 4">
            <a:extLst>
              <a:ext uri="{FF2B5EF4-FFF2-40B4-BE49-F238E27FC236}">
                <a16:creationId xmlns:a16="http://schemas.microsoft.com/office/drawing/2014/main" id="{07F5F778-2BFB-1E47-8E7B-830DA62EEB67}"/>
              </a:ext>
            </a:extLst>
          </p:cNvPr>
          <p:cNvSpPr>
            <a:spLocks noGrp="1"/>
          </p:cNvSpPr>
          <p:nvPr>
            <p:ph type="body" sz="quarter" idx="13"/>
          </p:nvPr>
        </p:nvSpPr>
        <p:spPr/>
        <p:txBody>
          <a:bodyPr lIns="91440" tIns="45720" rIns="91440" bIns="45720" anchor="t"/>
          <a:lstStyle/>
          <a:p>
            <a:r>
              <a:rPr lang="de-DE" dirty="0">
                <a:latin typeface="Source Sans Pro SemiBold"/>
                <a:ea typeface="Source Sans Pro SemiBold"/>
              </a:rPr>
              <a:t>Durchführung des Aufklärungs-gesprächs</a:t>
            </a:r>
            <a:endParaRPr lang="en-US" dirty="0"/>
          </a:p>
        </p:txBody>
      </p:sp>
      <p:sp>
        <p:nvSpPr>
          <p:cNvPr id="6" name="Fußzeilenplatzhalter 5">
            <a:extLst>
              <a:ext uri="{FF2B5EF4-FFF2-40B4-BE49-F238E27FC236}">
                <a16:creationId xmlns:a16="http://schemas.microsoft.com/office/drawing/2014/main" id="{EFF23F48-5881-F04E-A299-339B78290DDB}"/>
              </a:ext>
            </a:extLst>
          </p:cNvPr>
          <p:cNvSpPr>
            <a:spLocks noGrp="1"/>
          </p:cNvSpPr>
          <p:nvPr>
            <p:ph type="ftr" idx="15"/>
          </p:nvPr>
        </p:nvSpPr>
        <p:spPr/>
        <p:txBody>
          <a:bodyPr/>
          <a:lstStyle/>
          <a:p>
            <a:pPr>
              <a:lnSpc>
                <a:spcPct val="135000"/>
              </a:lnSpc>
              <a:buSzTx/>
              <a:defRPr/>
            </a:pPr>
            <a:r>
              <a:rPr lang="en-US" dirty="0"/>
              <a:t>MODUL 6</a:t>
            </a:r>
          </a:p>
        </p:txBody>
      </p:sp>
      <p:sp>
        <p:nvSpPr>
          <p:cNvPr id="7" name="Foliennummernplatzhalter 6">
            <a:extLst>
              <a:ext uri="{FF2B5EF4-FFF2-40B4-BE49-F238E27FC236}">
                <a16:creationId xmlns:a16="http://schemas.microsoft.com/office/drawing/2014/main" id="{C37CDFC5-6F63-0D4A-9D6F-452D0F41E97E}"/>
              </a:ext>
            </a:extLst>
          </p:cNvPr>
          <p:cNvSpPr>
            <a:spLocks noGrp="1"/>
          </p:cNvSpPr>
          <p:nvPr>
            <p:ph type="sldNum" idx="16"/>
          </p:nvPr>
        </p:nvSpPr>
        <p:spPr/>
        <p:txBody>
          <a:bodyPr/>
          <a:lstStyle/>
          <a:p>
            <a:fld id="{00000000-1234-1234-1234-123412341234}" type="slidenum">
              <a:rPr lang="en-US" smtClean="0"/>
              <a:pPr/>
              <a:t>41</a:t>
            </a:fld>
            <a:endParaRPr lang="en-US"/>
          </a:p>
        </p:txBody>
      </p:sp>
      <p:sp>
        <p:nvSpPr>
          <p:cNvPr id="8" name="Textplatzhalter 7">
            <a:extLst>
              <a:ext uri="{FF2B5EF4-FFF2-40B4-BE49-F238E27FC236}">
                <a16:creationId xmlns:a16="http://schemas.microsoft.com/office/drawing/2014/main" id="{C8A0C1ED-50A2-D54B-8FE8-F9227EFB9A55}"/>
              </a:ext>
            </a:extLst>
          </p:cNvPr>
          <p:cNvSpPr>
            <a:spLocks noGrp="1"/>
          </p:cNvSpPr>
          <p:nvPr>
            <p:ph type="body" sz="quarter" idx="17"/>
          </p:nvPr>
        </p:nvSpPr>
        <p:spPr/>
        <p:txBody>
          <a:bodyPr lIns="91440" tIns="45720" rIns="91440" bIns="45720" anchor="ctr"/>
          <a:lstStyle/>
          <a:p>
            <a:pPr lvl="1">
              <a:lnSpc>
                <a:spcPct val="100000"/>
              </a:lnSpc>
              <a:spcBef>
                <a:spcPts val="1000"/>
              </a:spcBef>
            </a:pPr>
            <a:r>
              <a:rPr lang="de-DE" sz="2400" b="1" dirty="0">
                <a:ea typeface="+mn-lt"/>
                <a:cs typeface="+mn-lt"/>
              </a:rPr>
              <a:t>Aufklärung zum Umgang mit Muttermilch (Hygiene, Gewinnung, Lagerung, Transport und Abgabe in der Klinik)</a:t>
            </a:r>
            <a:endParaRPr lang="de-DE" sz="2400" dirty="0">
              <a:ea typeface="Source Sans Pro Light"/>
            </a:endParaRPr>
          </a:p>
          <a:p>
            <a:pPr lvl="2">
              <a:lnSpc>
                <a:spcPct val="100000"/>
              </a:lnSpc>
              <a:spcBef>
                <a:spcPts val="1000"/>
              </a:spcBef>
              <a:buFont typeface="Arial"/>
              <a:buChar char="•"/>
            </a:pPr>
            <a:r>
              <a:rPr lang="de-DE" sz="2400" dirty="0">
                <a:ea typeface="+mn-lt"/>
                <a:cs typeface="+mn-lt"/>
              </a:rPr>
              <a:t>„Wie kommt die Milch von der Mutter zum Kind“ – Klinikeigenen Standard/Prozess erläutern</a:t>
            </a:r>
            <a:endParaRPr lang="de-DE" sz="2400" dirty="0"/>
          </a:p>
          <a:p>
            <a:pPr lvl="2">
              <a:lnSpc>
                <a:spcPct val="100000"/>
              </a:lnSpc>
              <a:spcBef>
                <a:spcPts val="1000"/>
              </a:spcBef>
              <a:buFont typeface="Arial"/>
              <a:buChar char="•"/>
            </a:pPr>
            <a:r>
              <a:rPr lang="de-DE" sz="2400" dirty="0">
                <a:ea typeface="+mn-lt"/>
                <a:cs typeface="+mn-lt"/>
              </a:rPr>
              <a:t>CMV: Klinikeigenen Standard erläutern</a:t>
            </a:r>
            <a:endParaRPr lang="de-DE" sz="2400" b="1" dirty="0">
              <a:ea typeface="Source Sans Pro Light"/>
            </a:endParaRPr>
          </a:p>
        </p:txBody>
      </p:sp>
      <p:sp>
        <p:nvSpPr>
          <p:cNvPr id="12" name="Rechteck: abgerundete Ecken 11">
            <a:extLst>
              <a:ext uri="{FF2B5EF4-FFF2-40B4-BE49-F238E27FC236}">
                <a16:creationId xmlns:a16="http://schemas.microsoft.com/office/drawing/2014/main" id="{D065AA5C-BCC8-42EB-8874-96CE9760A904}"/>
              </a:ext>
            </a:extLst>
          </p:cNvPr>
          <p:cNvSpPr/>
          <p:nvPr/>
        </p:nvSpPr>
        <p:spPr>
          <a:xfrm>
            <a:off x="1680210" y="4789170"/>
            <a:ext cx="1615011" cy="411481"/>
          </a:xfrm>
          <a:prstGeom prst="roundRect">
            <a:avLst/>
          </a:prstGeom>
          <a:noFill/>
          <a:ln w="3810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2" name="Aufgezeichneter Sound">
            <a:hlinkClick r:id="" action="ppaction://media"/>
            <a:extLst>
              <a:ext uri="{FF2B5EF4-FFF2-40B4-BE49-F238E27FC236}">
                <a16:creationId xmlns:a16="http://schemas.microsoft.com/office/drawing/2014/main" id="{C22D3D75-2360-461B-F14B-D501102513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900000"/>
            <a:ext cx="406400" cy="406400"/>
          </a:xfrm>
          <a:prstGeom prst="rect">
            <a:avLst/>
          </a:prstGeom>
        </p:spPr>
      </p:pic>
    </p:spTree>
    <p:extLst>
      <p:ext uri="{BB962C8B-B14F-4D97-AF65-F5344CB8AC3E}">
        <p14:creationId xmlns:p14="http://schemas.microsoft.com/office/powerpoint/2010/main" val="3722996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FD15A4E9-D98C-4591-8451-E8AB437775E0}"/>
              </a:ext>
            </a:extLst>
          </p:cNvPr>
          <p:cNvPicPr>
            <a:picLocks noGrp="1" noChangeAspect="1"/>
          </p:cNvPicPr>
          <p:nvPr>
            <p:ph type="pic" sz="quarter" idx="14"/>
          </p:nvPr>
        </p:nvPicPr>
        <p:blipFill>
          <a:blip r:embed="rId9">
            <a:extLst>
              <a:ext uri="{28A0092B-C50C-407E-A947-70E740481C1C}">
                <a14:useLocalDpi xmlns:a14="http://schemas.microsoft.com/office/drawing/2010/main" val="0"/>
              </a:ext>
            </a:extLst>
          </a:blip>
          <a:srcRect l="800" r="800"/>
          <a:stretch/>
        </p:blipFill>
        <p:spPr>
          <a:xfrm>
            <a:off x="230163" y="3500082"/>
            <a:ext cx="3889376" cy="2449868"/>
          </a:xfrm>
        </p:spPr>
      </p:pic>
      <p:sp>
        <p:nvSpPr>
          <p:cNvPr id="2" name="Textplatzhalter 1">
            <a:extLst>
              <a:ext uri="{FF2B5EF4-FFF2-40B4-BE49-F238E27FC236}">
                <a16:creationId xmlns:a16="http://schemas.microsoft.com/office/drawing/2014/main" id="{1DD36B07-3B7F-A446-9E60-4AD92753544E}"/>
              </a:ext>
            </a:extLst>
          </p:cNvPr>
          <p:cNvSpPr>
            <a:spLocks noGrp="1"/>
          </p:cNvSpPr>
          <p:nvPr>
            <p:ph type="body" sz="quarter" idx="12"/>
          </p:nvPr>
        </p:nvSpPr>
        <p:spPr/>
        <p:txBody>
          <a:bodyPr lIns="91440" tIns="45720" rIns="91440" bIns="45720" anchor="ctr"/>
          <a:lstStyle/>
          <a:p>
            <a:r>
              <a:rPr lang="de-DE" dirty="0" err="1">
                <a:latin typeface="Source Sans Pro SemiBold"/>
                <a:ea typeface="Source Sans Pro SemiBold"/>
              </a:rPr>
              <a:t>Präpartales</a:t>
            </a:r>
            <a:r>
              <a:rPr lang="de-DE" dirty="0">
                <a:latin typeface="Source Sans Pro SemiBold"/>
                <a:ea typeface="Source Sans Pro SemiBold"/>
              </a:rPr>
              <a:t>                                    Aufklärungsgespräch</a:t>
            </a:r>
            <a:endParaRPr lang="en-US" dirty="0"/>
          </a:p>
        </p:txBody>
      </p:sp>
      <p:sp>
        <p:nvSpPr>
          <p:cNvPr id="3" name="Textplatzhalter 2">
            <a:extLst>
              <a:ext uri="{FF2B5EF4-FFF2-40B4-BE49-F238E27FC236}">
                <a16:creationId xmlns:a16="http://schemas.microsoft.com/office/drawing/2014/main" id="{D681872F-97BD-2C42-9C71-B51129D2731F}"/>
              </a:ext>
            </a:extLst>
          </p:cNvPr>
          <p:cNvSpPr>
            <a:spLocks noGrp="1"/>
          </p:cNvSpPr>
          <p:nvPr>
            <p:ph type="body" sz="quarter" idx="11"/>
          </p:nvPr>
        </p:nvSpPr>
        <p:spPr/>
        <p:txBody>
          <a:bodyPr/>
          <a:lstStyle/>
          <a:p>
            <a:r>
              <a:rPr lang="de-DE" dirty="0">
                <a:ea typeface="Source Sans Pro SemiBold"/>
              </a:rPr>
              <a:t>03</a:t>
            </a:r>
          </a:p>
        </p:txBody>
      </p:sp>
      <p:sp>
        <p:nvSpPr>
          <p:cNvPr id="4" name="Textplatzhalter 3">
            <a:extLst>
              <a:ext uri="{FF2B5EF4-FFF2-40B4-BE49-F238E27FC236}">
                <a16:creationId xmlns:a16="http://schemas.microsoft.com/office/drawing/2014/main" id="{09E9DAD5-8D6B-9346-8771-2566ECDE00C6}"/>
              </a:ext>
            </a:extLst>
          </p:cNvPr>
          <p:cNvSpPr>
            <a:spLocks noGrp="1"/>
          </p:cNvSpPr>
          <p:nvPr>
            <p:ph type="body" sz="quarter" idx="13"/>
          </p:nvPr>
        </p:nvSpPr>
        <p:spPr/>
        <p:txBody>
          <a:bodyPr lIns="91440" tIns="45720" rIns="91440" bIns="45720" anchor="t"/>
          <a:lstStyle/>
          <a:p>
            <a:r>
              <a:rPr lang="de-DE" dirty="0">
                <a:ea typeface="Source Sans Pro SemiBold"/>
              </a:rPr>
              <a:t>Durchführung des Aufklärungs-gesprächs</a:t>
            </a:r>
            <a:endParaRPr lang="en-US" dirty="0"/>
          </a:p>
        </p:txBody>
      </p:sp>
      <p:sp>
        <p:nvSpPr>
          <p:cNvPr id="5" name="Fußzeilenplatzhalter 4">
            <a:extLst>
              <a:ext uri="{FF2B5EF4-FFF2-40B4-BE49-F238E27FC236}">
                <a16:creationId xmlns:a16="http://schemas.microsoft.com/office/drawing/2014/main" id="{E850A34D-178E-584F-816B-10393C8C765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356C675D-A3CF-FB44-9F2C-A16EC56C25BB}"/>
              </a:ext>
            </a:extLst>
          </p:cNvPr>
          <p:cNvSpPr>
            <a:spLocks noGrp="1"/>
          </p:cNvSpPr>
          <p:nvPr>
            <p:ph type="sldNum" idx="16"/>
          </p:nvPr>
        </p:nvSpPr>
        <p:spPr/>
        <p:txBody>
          <a:bodyPr/>
          <a:lstStyle/>
          <a:p>
            <a:fld id="{00000000-1234-1234-1234-123412341234}" type="slidenum">
              <a:rPr lang="en-US" smtClean="0"/>
              <a:pPr/>
              <a:t>42</a:t>
            </a:fld>
            <a:endParaRPr lang="en-US"/>
          </a:p>
        </p:txBody>
      </p:sp>
      <p:sp>
        <p:nvSpPr>
          <p:cNvPr id="7" name="Textplatzhalter 6">
            <a:extLst>
              <a:ext uri="{FF2B5EF4-FFF2-40B4-BE49-F238E27FC236}">
                <a16:creationId xmlns:a16="http://schemas.microsoft.com/office/drawing/2014/main" id="{F3767D00-D6D9-B744-9FAF-A26F4ED6CDE8}"/>
              </a:ext>
            </a:extLst>
          </p:cNvPr>
          <p:cNvSpPr>
            <a:spLocks noGrp="1"/>
          </p:cNvSpPr>
          <p:nvPr>
            <p:ph type="body" sz="quarter" idx="17"/>
          </p:nvPr>
        </p:nvSpPr>
        <p:spPr/>
        <p:txBody>
          <a:bodyPr lIns="91440" tIns="45720" rIns="91440" bIns="45720" anchor="ctr"/>
          <a:lstStyle/>
          <a:p>
            <a:pPr lvl="1">
              <a:lnSpc>
                <a:spcPct val="100000"/>
              </a:lnSpc>
              <a:spcBef>
                <a:spcPts val="1000"/>
              </a:spcBef>
            </a:pPr>
            <a:r>
              <a:rPr lang="de-DE" sz="2400" dirty="0">
                <a:ea typeface="+mn-lt"/>
                <a:cs typeface="+mn-lt"/>
              </a:rPr>
              <a:t>Information über Zugangsregelungen zur Intensivstation und Motivierung der Mutter bzw. Eltern, Zeit mit ihrem Kind zu verbringen</a:t>
            </a:r>
            <a:r>
              <a:rPr lang="en-US" sz="2400" dirty="0"/>
              <a:t/>
            </a:r>
            <a:br>
              <a:rPr lang="en-US" sz="2400" dirty="0"/>
            </a:br>
            <a:endParaRPr lang="en-US" sz="2400" dirty="0">
              <a:ea typeface="Source Sans Pro Light"/>
            </a:endParaRPr>
          </a:p>
          <a:p>
            <a:pPr lvl="1">
              <a:lnSpc>
                <a:spcPct val="100000"/>
              </a:lnSpc>
              <a:spcBef>
                <a:spcPts val="1000"/>
              </a:spcBef>
            </a:pPr>
            <a:r>
              <a:rPr lang="de-DE" sz="2400" dirty="0">
                <a:ea typeface="+mn-lt"/>
                <a:cs typeface="+mn-lt"/>
              </a:rPr>
              <a:t>Motivierung der Mutter bzw. Eltern, verbliebene Fragen zu stellen und Probleme anzusprechen</a:t>
            </a:r>
            <a:r>
              <a:rPr lang="en-US" sz="2400" dirty="0"/>
              <a:t/>
            </a:r>
            <a:br>
              <a:rPr lang="en-US" sz="2400" dirty="0"/>
            </a:br>
            <a:endParaRPr lang="en-US" sz="2400" dirty="0">
              <a:ea typeface="Source Sans Pro Light"/>
            </a:endParaRPr>
          </a:p>
          <a:p>
            <a:pPr lvl="1">
              <a:lnSpc>
                <a:spcPct val="100000"/>
              </a:lnSpc>
              <a:spcBef>
                <a:spcPts val="1000"/>
              </a:spcBef>
            </a:pPr>
            <a:r>
              <a:rPr lang="de-DE" sz="2400" dirty="0">
                <a:ea typeface="+mn-lt"/>
                <a:cs typeface="+mn-lt"/>
              </a:rPr>
              <a:t>Nennung von </a:t>
            </a:r>
            <a:r>
              <a:rPr lang="de-DE" sz="2400" dirty="0" err="1">
                <a:ea typeface="+mn-lt"/>
                <a:cs typeface="+mn-lt"/>
              </a:rPr>
              <a:t>Ansprechpartner:innen</a:t>
            </a:r>
            <a:r>
              <a:rPr lang="de-DE" sz="2400" dirty="0">
                <a:ea typeface="+mn-lt"/>
                <a:cs typeface="+mn-lt"/>
              </a:rPr>
              <a:t> und weiteren Informationsmöglichkeiten zu Laktation und Stillen </a:t>
            </a:r>
            <a:endParaRPr lang="en-US" sz="2400" dirty="0">
              <a:ea typeface="Source Sans Pro Light"/>
            </a:endParaRPr>
          </a:p>
        </p:txBody>
      </p:sp>
      <p:sp>
        <p:nvSpPr>
          <p:cNvPr id="13" name="Rechteck: abgerundete Ecken 12">
            <a:extLst>
              <a:ext uri="{FF2B5EF4-FFF2-40B4-BE49-F238E27FC236}">
                <a16:creationId xmlns:a16="http://schemas.microsoft.com/office/drawing/2014/main" id="{E32040CF-A03A-46FF-8169-2A10A769E057}"/>
              </a:ext>
            </a:extLst>
          </p:cNvPr>
          <p:cNvSpPr/>
          <p:nvPr/>
        </p:nvSpPr>
        <p:spPr>
          <a:xfrm>
            <a:off x="1680210" y="5074920"/>
            <a:ext cx="1615011" cy="857251"/>
          </a:xfrm>
          <a:prstGeom prst="roundRect">
            <a:avLst/>
          </a:prstGeom>
          <a:noFill/>
          <a:ln w="3810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8" name="Aufgezeichneter Sound">
            <a:hlinkClick r:id="" action="ppaction://media"/>
            <a:extLst>
              <a:ext uri="{FF2B5EF4-FFF2-40B4-BE49-F238E27FC236}">
                <a16:creationId xmlns:a16="http://schemas.microsoft.com/office/drawing/2014/main" id="{9DD1D777-0F3A-9026-740C-3F54FC2142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0000" y="1980000"/>
            <a:ext cx="406400" cy="406400"/>
          </a:xfrm>
          <a:prstGeom prst="rect">
            <a:avLst/>
          </a:prstGeom>
        </p:spPr>
      </p:pic>
      <p:pic>
        <p:nvPicPr>
          <p:cNvPr id="9" name="Aufgezeichneter Sound">
            <a:hlinkClick r:id="" action="ppaction://media"/>
            <a:extLst>
              <a:ext uri="{FF2B5EF4-FFF2-40B4-BE49-F238E27FC236}">
                <a16:creationId xmlns:a16="http://schemas.microsoft.com/office/drawing/2014/main" id="{8010FB7B-8E3E-4152-C7FA-B3858FF90AD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320000" y="3420000"/>
            <a:ext cx="406400" cy="406400"/>
          </a:xfrm>
          <a:prstGeom prst="rect">
            <a:avLst/>
          </a:prstGeom>
        </p:spPr>
      </p:pic>
      <p:pic>
        <p:nvPicPr>
          <p:cNvPr id="11" name="Aufgezeichneter Sound">
            <a:hlinkClick r:id="" action="ppaction://media"/>
            <a:extLst>
              <a:ext uri="{FF2B5EF4-FFF2-40B4-BE49-F238E27FC236}">
                <a16:creationId xmlns:a16="http://schemas.microsoft.com/office/drawing/2014/main" id="{4E111B10-9E65-0F24-2BFE-B897929A4AB0}"/>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4320000" y="4680000"/>
            <a:ext cx="406400" cy="406400"/>
          </a:xfrm>
          <a:prstGeom prst="rect">
            <a:avLst/>
          </a:prstGeom>
        </p:spPr>
      </p:pic>
    </p:spTree>
    <p:extLst>
      <p:ext uri="{BB962C8B-B14F-4D97-AF65-F5344CB8AC3E}">
        <p14:creationId xmlns:p14="http://schemas.microsoft.com/office/powerpoint/2010/main" val="1884071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0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5071"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7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audio>
              <p:cMediaNode vol="80000">
                <p:cTn id="16" fill="hold" display="0">
                  <p:stCondLst>
                    <p:cond delay="indefinite"/>
                  </p:stCondLst>
                  <p:endCondLst>
                    <p:cond evt="onStopAudio" delay="0">
                      <p:tgtEl>
                        <p:sldTgt/>
                      </p:tgtEl>
                    </p:cond>
                  </p:endCondLst>
                </p:cTn>
                <p:tgtEl>
                  <p:spTgt spid="9"/>
                </p:tgtEl>
              </p:cMediaNode>
            </p:audio>
            <p:audio>
              <p:cMediaNode vol="80000">
                <p:cTn id="17" fill="hold" display="0">
                  <p:stCondLst>
                    <p:cond delay="indefinite"/>
                  </p:stCondLst>
                  <p:endCondLst>
                    <p:cond evt="onStopAudio" delay="0">
                      <p:tgtEl>
                        <p:sldTgt/>
                      </p:tgtEl>
                    </p:cond>
                  </p:endCondLst>
                </p:cTn>
                <p:tgtEl>
                  <p:spTgt spid="11"/>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FC287CB4-2CFC-46CF-B22E-836B6F393189}"/>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800" r="800"/>
          <a:stretch/>
        </p:blipFill>
        <p:spPr>
          <a:xfrm>
            <a:off x="230163" y="3500082"/>
            <a:ext cx="3889376" cy="2449868"/>
          </a:xfrm>
        </p:spPr>
      </p:pic>
      <p:sp>
        <p:nvSpPr>
          <p:cNvPr id="2" name="Textplatzhalter 1">
            <a:extLst>
              <a:ext uri="{FF2B5EF4-FFF2-40B4-BE49-F238E27FC236}">
                <a16:creationId xmlns:a16="http://schemas.microsoft.com/office/drawing/2014/main" id="{1DD36B07-3B7F-A446-9E60-4AD92753544E}"/>
              </a:ext>
            </a:extLst>
          </p:cNvPr>
          <p:cNvSpPr>
            <a:spLocks noGrp="1"/>
          </p:cNvSpPr>
          <p:nvPr>
            <p:ph type="body" sz="quarter" idx="12"/>
          </p:nvPr>
        </p:nvSpPr>
        <p:spPr/>
        <p:txBody>
          <a:bodyPr lIns="91440" tIns="45720" rIns="91440" bIns="45720" anchor="ctr"/>
          <a:lstStyle/>
          <a:p>
            <a:r>
              <a:rPr lang="de-DE" dirty="0" err="1">
                <a:latin typeface="Source Sans Pro SemiBold"/>
                <a:ea typeface="Source Sans Pro SemiBold"/>
              </a:rPr>
              <a:t>Präpartales</a:t>
            </a:r>
            <a:r>
              <a:rPr lang="de-DE" dirty="0">
                <a:latin typeface="Source Sans Pro SemiBold"/>
                <a:ea typeface="Source Sans Pro SemiBold"/>
              </a:rPr>
              <a:t>                                     Aufklärungsgespräch</a:t>
            </a:r>
            <a:endParaRPr lang="en-US" dirty="0"/>
          </a:p>
        </p:txBody>
      </p:sp>
      <p:sp>
        <p:nvSpPr>
          <p:cNvPr id="3" name="Textplatzhalter 2">
            <a:extLst>
              <a:ext uri="{FF2B5EF4-FFF2-40B4-BE49-F238E27FC236}">
                <a16:creationId xmlns:a16="http://schemas.microsoft.com/office/drawing/2014/main" id="{D681872F-97BD-2C42-9C71-B51129D2731F}"/>
              </a:ext>
            </a:extLst>
          </p:cNvPr>
          <p:cNvSpPr>
            <a:spLocks noGrp="1"/>
          </p:cNvSpPr>
          <p:nvPr>
            <p:ph type="body" sz="quarter" idx="11"/>
          </p:nvPr>
        </p:nvSpPr>
        <p:spPr/>
        <p:txBody>
          <a:bodyPr/>
          <a:lstStyle/>
          <a:p>
            <a:r>
              <a:rPr lang="de-DE" dirty="0">
                <a:ea typeface="Source Sans Pro SemiBold"/>
              </a:rPr>
              <a:t>03</a:t>
            </a:r>
          </a:p>
        </p:txBody>
      </p:sp>
      <p:sp>
        <p:nvSpPr>
          <p:cNvPr id="4" name="Textplatzhalter 3">
            <a:extLst>
              <a:ext uri="{FF2B5EF4-FFF2-40B4-BE49-F238E27FC236}">
                <a16:creationId xmlns:a16="http://schemas.microsoft.com/office/drawing/2014/main" id="{09E9DAD5-8D6B-9346-8771-2566ECDE00C6}"/>
              </a:ext>
            </a:extLst>
          </p:cNvPr>
          <p:cNvSpPr>
            <a:spLocks noGrp="1"/>
          </p:cNvSpPr>
          <p:nvPr>
            <p:ph type="body" sz="quarter" idx="13"/>
          </p:nvPr>
        </p:nvSpPr>
        <p:spPr/>
        <p:txBody>
          <a:bodyPr lIns="91440" tIns="45720" rIns="91440" bIns="45720" anchor="t"/>
          <a:lstStyle/>
          <a:p>
            <a:r>
              <a:rPr lang="de-DE" dirty="0">
                <a:latin typeface="Source Sans Pro SemiBold"/>
                <a:ea typeface="Source Sans Pro SemiBold"/>
              </a:rPr>
              <a:t>Nach dem Aufklärungsgespräch</a:t>
            </a:r>
            <a:endParaRPr lang="en-US" dirty="0">
              <a:latin typeface="Source Sans Pro SemiBold"/>
            </a:endParaRPr>
          </a:p>
        </p:txBody>
      </p:sp>
      <p:sp>
        <p:nvSpPr>
          <p:cNvPr id="5" name="Fußzeilenplatzhalter 4">
            <a:extLst>
              <a:ext uri="{FF2B5EF4-FFF2-40B4-BE49-F238E27FC236}">
                <a16:creationId xmlns:a16="http://schemas.microsoft.com/office/drawing/2014/main" id="{E850A34D-178E-584F-816B-10393C8C765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356C675D-A3CF-FB44-9F2C-A16EC56C25BB}"/>
              </a:ext>
            </a:extLst>
          </p:cNvPr>
          <p:cNvSpPr>
            <a:spLocks noGrp="1"/>
          </p:cNvSpPr>
          <p:nvPr>
            <p:ph type="sldNum" idx="16"/>
          </p:nvPr>
        </p:nvSpPr>
        <p:spPr/>
        <p:txBody>
          <a:bodyPr/>
          <a:lstStyle/>
          <a:p>
            <a:fld id="{00000000-1234-1234-1234-123412341234}" type="slidenum">
              <a:rPr lang="en-US" smtClean="0"/>
              <a:pPr/>
              <a:t>43</a:t>
            </a:fld>
            <a:endParaRPr lang="en-US"/>
          </a:p>
        </p:txBody>
      </p:sp>
      <p:sp>
        <p:nvSpPr>
          <p:cNvPr id="7" name="Textplatzhalter 6">
            <a:extLst>
              <a:ext uri="{FF2B5EF4-FFF2-40B4-BE49-F238E27FC236}">
                <a16:creationId xmlns:a16="http://schemas.microsoft.com/office/drawing/2014/main" id="{F3767D00-D6D9-B744-9FAF-A26F4ED6CDE8}"/>
              </a:ext>
            </a:extLst>
          </p:cNvPr>
          <p:cNvSpPr>
            <a:spLocks noGrp="1"/>
          </p:cNvSpPr>
          <p:nvPr>
            <p:ph type="body" sz="quarter" idx="17"/>
          </p:nvPr>
        </p:nvSpPr>
        <p:spPr/>
        <p:txBody>
          <a:bodyPr lIns="91440" tIns="45720" rIns="91440" bIns="45720" anchor="ctr"/>
          <a:lstStyle/>
          <a:p>
            <a:pPr lvl="1">
              <a:lnSpc>
                <a:spcPct val="100000"/>
              </a:lnSpc>
            </a:pPr>
            <a:r>
              <a:rPr lang="en-US" sz="2400" b="1" dirty="0" err="1">
                <a:ea typeface="+mn-lt"/>
                <a:cs typeface="+mn-lt"/>
              </a:rPr>
              <a:t>Dokumentation</a:t>
            </a:r>
            <a:r>
              <a:rPr lang="en-US" sz="2400" b="1" dirty="0">
                <a:ea typeface="+mn-lt"/>
                <a:cs typeface="+mn-lt"/>
              </a:rPr>
              <a:t> des </a:t>
            </a:r>
            <a:r>
              <a:rPr lang="en-US" sz="2400" b="1" dirty="0" err="1">
                <a:ea typeface="+mn-lt"/>
                <a:cs typeface="+mn-lt"/>
              </a:rPr>
              <a:t>Gesprächs</a:t>
            </a:r>
            <a:r>
              <a:rPr lang="en-US" sz="2400" b="1" dirty="0">
                <a:ea typeface="+mn-lt"/>
                <a:cs typeface="+mn-lt"/>
              </a:rPr>
              <a:t> in </a:t>
            </a:r>
            <a:r>
              <a:rPr lang="en-US" sz="2400" b="1" dirty="0" err="1">
                <a:ea typeface="+mn-lt"/>
                <a:cs typeface="+mn-lt"/>
              </a:rPr>
              <a:t>Patientenakte</a:t>
            </a:r>
            <a:r>
              <a:rPr lang="en-US" sz="2400" b="1" dirty="0">
                <a:ea typeface="+mn-lt"/>
                <a:cs typeface="+mn-lt"/>
              </a:rPr>
              <a:t> der Mutter und </a:t>
            </a:r>
            <a:r>
              <a:rPr lang="en-US" sz="2400" b="1" dirty="0" err="1">
                <a:ea typeface="+mn-lt"/>
                <a:cs typeface="+mn-lt"/>
              </a:rPr>
              <a:t>neonatologischem</a:t>
            </a:r>
            <a:r>
              <a:rPr lang="en-US" sz="2400" b="1" dirty="0">
                <a:ea typeface="+mn-lt"/>
                <a:cs typeface="+mn-lt"/>
              </a:rPr>
              <a:t> </a:t>
            </a:r>
            <a:r>
              <a:rPr lang="en-US" sz="2400" b="1" dirty="0" err="1">
                <a:ea typeface="+mn-lt"/>
                <a:cs typeface="+mn-lt"/>
              </a:rPr>
              <a:t>Konsil</a:t>
            </a:r>
            <a:endParaRPr lang="de-DE" sz="2400" b="1" dirty="0">
              <a:ea typeface="Source Sans Pro Light"/>
            </a:endParaRPr>
          </a:p>
          <a:p>
            <a:pPr marL="457200" lvl="1" indent="0">
              <a:lnSpc>
                <a:spcPct val="100000"/>
              </a:lnSpc>
              <a:buNone/>
            </a:pPr>
            <a:r>
              <a:rPr lang="en-US" sz="2400" dirty="0">
                <a:solidFill>
                  <a:schemeClr val="accent3"/>
                </a:solidFill>
                <a:latin typeface="Calibri" panose="020F0502020204030204" pitchFamily="34" charset="0"/>
                <a:ea typeface="+mn-lt"/>
                <a:cs typeface="Calibri" panose="020F0502020204030204" pitchFamily="34" charset="0"/>
              </a:rPr>
              <a:t>→ </a:t>
            </a:r>
            <a:r>
              <a:rPr lang="en-US" sz="2400" dirty="0">
                <a:ea typeface="+mn-lt"/>
                <a:cs typeface="+mn-lt"/>
              </a:rPr>
              <a:t>Datum, </a:t>
            </a:r>
            <a:r>
              <a:rPr lang="en-US" sz="2400" dirty="0" err="1">
                <a:ea typeface="+mn-lt"/>
                <a:cs typeface="+mn-lt"/>
              </a:rPr>
              <a:t>Unterschrift</a:t>
            </a:r>
            <a:r>
              <a:rPr lang="en-US" sz="2400" dirty="0">
                <a:ea typeface="+mn-lt"/>
                <a:cs typeface="+mn-lt"/>
              </a:rPr>
              <a:t> Mutter/</a:t>
            </a:r>
            <a:r>
              <a:rPr lang="en-US" sz="2400" dirty="0" err="1">
                <a:ea typeface="+mn-lt"/>
                <a:cs typeface="+mn-lt"/>
              </a:rPr>
              <a:t>Partner:in</a:t>
            </a:r>
            <a:r>
              <a:rPr lang="en-US" sz="2400" dirty="0">
                <a:ea typeface="+mn-lt"/>
                <a:cs typeface="+mn-lt"/>
              </a:rPr>
              <a:t>, </a:t>
            </a:r>
            <a:r>
              <a:rPr lang="en-US" sz="2400" dirty="0" err="1">
                <a:ea typeface="+mn-lt"/>
                <a:cs typeface="+mn-lt"/>
              </a:rPr>
              <a:t>Arzt</a:t>
            </a:r>
            <a:r>
              <a:rPr lang="en-US" sz="2400" dirty="0">
                <a:ea typeface="+mn-lt"/>
                <a:cs typeface="+mn-lt"/>
              </a:rPr>
              <a:t>/</a:t>
            </a:r>
            <a:r>
              <a:rPr lang="en-US" sz="2400" dirty="0" err="1">
                <a:ea typeface="+mn-lt"/>
                <a:cs typeface="+mn-lt"/>
              </a:rPr>
              <a:t>Ärztin</a:t>
            </a:r>
            <a:r>
              <a:rPr lang="en-US" sz="2400" dirty="0">
                <a:ea typeface="+mn-lt"/>
                <a:cs typeface="+mn-lt"/>
              </a:rPr>
              <a:t> </a:t>
            </a:r>
          </a:p>
          <a:p>
            <a:pPr marL="457200" lvl="1" indent="0">
              <a:lnSpc>
                <a:spcPct val="100000"/>
              </a:lnSpc>
              <a:spcBef>
                <a:spcPts val="0"/>
              </a:spcBef>
              <a:buNone/>
            </a:pPr>
            <a:r>
              <a:rPr lang="en-US" sz="2400" dirty="0">
                <a:ea typeface="+mn-lt"/>
                <a:cs typeface="+mn-lt"/>
              </a:rPr>
              <a:t>      </a:t>
            </a:r>
            <a:r>
              <a:rPr lang="en-US" sz="2400" dirty="0" err="1">
                <a:ea typeface="+mn-lt"/>
                <a:cs typeface="+mn-lt"/>
              </a:rPr>
              <a:t>oder</a:t>
            </a:r>
            <a:r>
              <a:rPr lang="en-US" sz="2400" dirty="0">
                <a:ea typeface="+mn-lt"/>
                <a:cs typeface="+mn-lt"/>
              </a:rPr>
              <a:t> </a:t>
            </a:r>
            <a:r>
              <a:rPr lang="en-US" sz="2400" dirty="0" err="1">
                <a:ea typeface="+mn-lt"/>
                <a:cs typeface="+mn-lt"/>
              </a:rPr>
              <a:t>Pflegefachperson</a:t>
            </a:r>
            <a:endParaRPr lang="de-DE" sz="2400" dirty="0">
              <a:ea typeface="Source Sans Pro Light"/>
            </a:endParaRPr>
          </a:p>
          <a:p>
            <a:pPr marL="457200" lvl="1" indent="0">
              <a:lnSpc>
                <a:spcPct val="100000"/>
              </a:lnSpc>
              <a:spcBef>
                <a:spcPts val="1000"/>
              </a:spcBef>
              <a:buNone/>
            </a:pPr>
            <a:r>
              <a:rPr lang="en-US" sz="2400" dirty="0">
                <a:solidFill>
                  <a:schemeClr val="accent3"/>
                </a:solidFill>
                <a:latin typeface="Calibri" panose="020F0502020204030204" pitchFamily="34" charset="0"/>
                <a:ea typeface="+mn-lt"/>
                <a:cs typeface="Calibri" panose="020F0502020204030204" pitchFamily="34" charset="0"/>
              </a:rPr>
              <a:t>→ </a:t>
            </a:r>
            <a:r>
              <a:rPr lang="en-US" sz="2400" dirty="0" err="1">
                <a:ea typeface="+mn-lt"/>
                <a:cs typeface="+mn-lt"/>
              </a:rPr>
              <a:t>Zeitpunkt</a:t>
            </a:r>
            <a:r>
              <a:rPr lang="en-US" sz="2400" dirty="0">
                <a:ea typeface="+mn-lt"/>
                <a:cs typeface="+mn-lt"/>
              </a:rPr>
              <a:t> des </a:t>
            </a:r>
            <a:r>
              <a:rPr lang="en-US" sz="2400" dirty="0" err="1">
                <a:ea typeface="+mn-lt"/>
                <a:cs typeface="+mn-lt"/>
              </a:rPr>
              <a:t>Gesprächs</a:t>
            </a:r>
            <a:r>
              <a:rPr lang="en-US" sz="2400" dirty="0">
                <a:ea typeface="+mn-lt"/>
                <a:cs typeface="+mn-lt"/>
              </a:rPr>
              <a:t> </a:t>
            </a:r>
            <a:r>
              <a:rPr lang="en-US" sz="2400" dirty="0" err="1">
                <a:ea typeface="+mn-lt"/>
                <a:cs typeface="+mn-lt"/>
              </a:rPr>
              <a:t>dokumentieren</a:t>
            </a:r>
            <a:r>
              <a:rPr lang="en-US" sz="2400" dirty="0">
                <a:ea typeface="+mn-lt"/>
                <a:cs typeface="+mn-lt"/>
              </a:rPr>
              <a:t> </a:t>
            </a:r>
          </a:p>
          <a:p>
            <a:pPr marL="457200" lvl="1" indent="0">
              <a:lnSpc>
                <a:spcPct val="100000"/>
              </a:lnSpc>
              <a:spcBef>
                <a:spcPts val="0"/>
              </a:spcBef>
              <a:buNone/>
            </a:pPr>
            <a:r>
              <a:rPr lang="en-US" sz="2400" dirty="0">
                <a:ea typeface="+mn-lt"/>
                <a:cs typeface="+mn-lt"/>
              </a:rPr>
              <a:t>      (</a:t>
            </a:r>
            <a:r>
              <a:rPr lang="en-US" sz="2400" dirty="0" err="1">
                <a:ea typeface="+mn-lt"/>
                <a:cs typeface="+mn-lt"/>
              </a:rPr>
              <a:t>präpartal</a:t>
            </a:r>
            <a:r>
              <a:rPr lang="en-US" sz="2400" dirty="0">
                <a:ea typeface="+mn-lt"/>
                <a:cs typeface="+mn-lt"/>
              </a:rPr>
              <a:t>/</a:t>
            </a:r>
            <a:r>
              <a:rPr lang="en-US" sz="2400" dirty="0" err="1">
                <a:ea typeface="+mn-lt"/>
                <a:cs typeface="+mn-lt"/>
              </a:rPr>
              <a:t>postpartal</a:t>
            </a:r>
            <a:endParaRPr lang="en-US" sz="2400" dirty="0">
              <a:ea typeface="+mn-lt"/>
              <a:cs typeface="+mn-lt"/>
            </a:endParaRPr>
          </a:p>
          <a:p>
            <a:pPr marL="457200" lvl="1" indent="0">
              <a:lnSpc>
                <a:spcPct val="100000"/>
              </a:lnSpc>
              <a:spcBef>
                <a:spcPts val="1000"/>
              </a:spcBef>
              <a:buNone/>
            </a:pPr>
            <a:r>
              <a:rPr lang="en-US" sz="2400" dirty="0">
                <a:solidFill>
                  <a:schemeClr val="accent3"/>
                </a:solidFill>
                <a:latin typeface="Calibri" panose="020F0502020204030204" pitchFamily="34" charset="0"/>
                <a:ea typeface="+mn-lt"/>
                <a:cs typeface="Calibri" panose="020F0502020204030204" pitchFamily="34" charset="0"/>
              </a:rPr>
              <a:t>→ </a:t>
            </a:r>
            <a:r>
              <a:rPr lang="en-US" sz="2400" dirty="0" err="1">
                <a:ea typeface="+mn-lt"/>
                <a:cs typeface="+mn-lt"/>
              </a:rPr>
              <a:t>Durchführung</a:t>
            </a:r>
            <a:r>
              <a:rPr lang="en-US" sz="2400" dirty="0">
                <a:ea typeface="+mn-lt"/>
                <a:cs typeface="+mn-lt"/>
              </a:rPr>
              <a:t> </a:t>
            </a:r>
            <a:r>
              <a:rPr lang="en-US" sz="2400" dirty="0" err="1">
                <a:ea typeface="+mn-lt"/>
                <a:cs typeface="+mn-lt"/>
              </a:rPr>
              <a:t>dokumentieren</a:t>
            </a:r>
            <a:r>
              <a:rPr lang="en-US" sz="2400" dirty="0">
                <a:ea typeface="+mn-lt"/>
                <a:cs typeface="+mn-lt"/>
              </a:rPr>
              <a:t> </a:t>
            </a:r>
          </a:p>
          <a:p>
            <a:pPr marL="457200" lvl="1" indent="0">
              <a:lnSpc>
                <a:spcPct val="100000"/>
              </a:lnSpc>
              <a:spcBef>
                <a:spcPts val="0"/>
              </a:spcBef>
              <a:buNone/>
            </a:pPr>
            <a:r>
              <a:rPr lang="en-US" sz="2400" dirty="0">
                <a:ea typeface="+mn-lt"/>
                <a:cs typeface="+mn-lt"/>
              </a:rPr>
              <a:t>      (</a:t>
            </a:r>
            <a:r>
              <a:rPr lang="en-US" sz="2400" dirty="0" err="1">
                <a:ea typeface="+mn-lt"/>
                <a:cs typeface="+mn-lt"/>
              </a:rPr>
              <a:t>vollständig</a:t>
            </a:r>
            <a:r>
              <a:rPr lang="en-US" sz="2400" dirty="0">
                <a:ea typeface="+mn-lt"/>
                <a:cs typeface="+mn-lt"/>
              </a:rPr>
              <a:t>/</a:t>
            </a:r>
            <a:r>
              <a:rPr lang="en-US" sz="2400" dirty="0" err="1">
                <a:ea typeface="+mn-lt"/>
                <a:cs typeface="+mn-lt"/>
              </a:rPr>
              <a:t>unvollständig</a:t>
            </a:r>
            <a:r>
              <a:rPr lang="en-US" sz="2400" dirty="0">
                <a:ea typeface="+mn-lt"/>
                <a:cs typeface="+mn-lt"/>
              </a:rPr>
              <a:t>)</a:t>
            </a:r>
          </a:p>
          <a:p>
            <a:pPr marL="914400" lvl="2" indent="0">
              <a:lnSpc>
                <a:spcPct val="100000"/>
              </a:lnSpc>
              <a:spcBef>
                <a:spcPts val="1000"/>
              </a:spcBef>
              <a:buNone/>
            </a:pPr>
            <a:endParaRPr lang="en-US" sz="2400" dirty="0">
              <a:ea typeface="Source Sans Pro Light"/>
            </a:endParaRPr>
          </a:p>
          <a:p>
            <a:pPr lvl="1">
              <a:lnSpc>
                <a:spcPct val="100000"/>
              </a:lnSpc>
            </a:pPr>
            <a:r>
              <a:rPr lang="en-US" sz="2400" b="1" dirty="0" err="1">
                <a:ea typeface="+mn-lt"/>
                <a:cs typeface="+mn-lt"/>
              </a:rPr>
              <a:t>Ablegen</a:t>
            </a:r>
            <a:r>
              <a:rPr lang="en-US" sz="2400" b="1" dirty="0">
                <a:ea typeface="+mn-lt"/>
                <a:cs typeface="+mn-lt"/>
              </a:rPr>
              <a:t> der </a:t>
            </a:r>
            <a:r>
              <a:rPr lang="en-US" sz="2400" b="1" dirty="0" err="1">
                <a:ea typeface="+mn-lt"/>
                <a:cs typeface="+mn-lt"/>
              </a:rPr>
              <a:t>Checkliste</a:t>
            </a:r>
            <a:r>
              <a:rPr lang="en-US" sz="2400" b="1" dirty="0">
                <a:ea typeface="+mn-lt"/>
                <a:cs typeface="+mn-lt"/>
              </a:rPr>
              <a:t> </a:t>
            </a:r>
            <a:endParaRPr lang="de-DE" sz="2400" b="1" dirty="0"/>
          </a:p>
          <a:p>
            <a:pPr marL="457200" lvl="1" indent="0">
              <a:lnSpc>
                <a:spcPct val="100000"/>
              </a:lnSpc>
              <a:buNone/>
            </a:pPr>
            <a:r>
              <a:rPr lang="en-US" sz="2400" dirty="0">
                <a:solidFill>
                  <a:schemeClr val="accent3"/>
                </a:solidFill>
                <a:latin typeface="Calibri" panose="020F0502020204030204" pitchFamily="34" charset="0"/>
                <a:ea typeface="+mn-lt"/>
                <a:cs typeface="Calibri" panose="020F0502020204030204" pitchFamily="34" charset="0"/>
              </a:rPr>
              <a:t>→ </a:t>
            </a:r>
            <a:r>
              <a:rPr lang="en-US" sz="2400" dirty="0" err="1">
                <a:ea typeface="+mn-lt"/>
                <a:cs typeface="+mn-lt"/>
              </a:rPr>
              <a:t>mit</a:t>
            </a:r>
            <a:r>
              <a:rPr lang="en-US" sz="2400" dirty="0">
                <a:ea typeface="+mn-lt"/>
                <a:cs typeface="+mn-lt"/>
              </a:rPr>
              <a:t> Datum und </a:t>
            </a:r>
            <a:r>
              <a:rPr lang="en-US" sz="2400" dirty="0" err="1">
                <a:ea typeface="+mn-lt"/>
                <a:cs typeface="+mn-lt"/>
              </a:rPr>
              <a:t>Unterschrift</a:t>
            </a:r>
            <a:r>
              <a:rPr lang="en-US" sz="2400" dirty="0">
                <a:ea typeface="+mn-lt"/>
                <a:cs typeface="+mn-lt"/>
              </a:rPr>
              <a:t> </a:t>
            </a:r>
            <a:r>
              <a:rPr lang="en-US" sz="2400" dirty="0" err="1">
                <a:ea typeface="+mn-lt"/>
                <a:cs typeface="+mn-lt"/>
              </a:rPr>
              <a:t>aller</a:t>
            </a:r>
            <a:r>
              <a:rPr lang="en-US" sz="2400" dirty="0">
                <a:ea typeface="+mn-lt"/>
                <a:cs typeface="+mn-lt"/>
              </a:rPr>
              <a:t> </a:t>
            </a:r>
          </a:p>
          <a:p>
            <a:pPr marL="457200" lvl="1" indent="0">
              <a:lnSpc>
                <a:spcPct val="100000"/>
              </a:lnSpc>
              <a:spcBef>
                <a:spcPts val="0"/>
              </a:spcBef>
              <a:buNone/>
            </a:pPr>
            <a:r>
              <a:rPr lang="en-US" sz="2400" dirty="0">
                <a:ea typeface="+mn-lt"/>
                <a:cs typeface="+mn-lt"/>
              </a:rPr>
              <a:t>      </a:t>
            </a:r>
            <a:r>
              <a:rPr lang="en-US" sz="2400" dirty="0" err="1">
                <a:ea typeface="+mn-lt"/>
                <a:cs typeface="+mn-lt"/>
              </a:rPr>
              <a:t>Gesprächspartner:innen</a:t>
            </a:r>
            <a:endParaRPr lang="en-US" sz="2400" dirty="0">
              <a:ea typeface="+mn-lt"/>
              <a:cs typeface="+mn-lt"/>
            </a:endParaRPr>
          </a:p>
          <a:p>
            <a:pPr marL="914400" lvl="2" indent="0">
              <a:lnSpc>
                <a:spcPct val="100000"/>
              </a:lnSpc>
              <a:spcBef>
                <a:spcPts val="1000"/>
              </a:spcBef>
              <a:buNone/>
            </a:pPr>
            <a:endParaRPr lang="en-US" sz="2400" dirty="0">
              <a:ea typeface="Source Sans Pro Light"/>
            </a:endParaRPr>
          </a:p>
          <a:p>
            <a:pPr lvl="1">
              <a:lnSpc>
                <a:spcPct val="100000"/>
              </a:lnSpc>
            </a:pPr>
            <a:r>
              <a:rPr lang="en-US" sz="2400" b="1" dirty="0" err="1">
                <a:ea typeface="+mn-lt"/>
                <a:cs typeface="+mn-lt"/>
              </a:rPr>
              <a:t>ggf</a:t>
            </a:r>
            <a:r>
              <a:rPr lang="en-US" sz="2400" b="1" dirty="0">
                <a:ea typeface="+mn-lt"/>
                <a:cs typeface="+mn-lt"/>
              </a:rPr>
              <a:t>. </a:t>
            </a:r>
            <a:r>
              <a:rPr lang="en-US" sz="2400" b="1" dirty="0" err="1">
                <a:ea typeface="+mn-lt"/>
                <a:cs typeface="+mn-lt"/>
              </a:rPr>
              <a:t>Angebot</a:t>
            </a:r>
            <a:r>
              <a:rPr lang="en-US" sz="2400" b="1" dirty="0">
                <a:ea typeface="+mn-lt"/>
                <a:cs typeface="+mn-lt"/>
              </a:rPr>
              <a:t> Station, </a:t>
            </a:r>
            <a:r>
              <a:rPr lang="en-US" sz="2400" b="1" dirty="0" err="1">
                <a:ea typeface="+mn-lt"/>
                <a:cs typeface="+mn-lt"/>
              </a:rPr>
              <a:t>Kreißsaal</a:t>
            </a:r>
            <a:r>
              <a:rPr lang="en-US" sz="2400" b="1" dirty="0">
                <a:ea typeface="+mn-lt"/>
                <a:cs typeface="+mn-lt"/>
              </a:rPr>
              <a:t> und </a:t>
            </a:r>
            <a:r>
              <a:rPr lang="en-US" sz="2400" b="1" dirty="0" err="1">
                <a:ea typeface="+mn-lt"/>
                <a:cs typeface="+mn-lt"/>
              </a:rPr>
              <a:t>Milchabgabeort</a:t>
            </a:r>
            <a:r>
              <a:rPr lang="en-US" sz="2400" b="1" dirty="0">
                <a:ea typeface="+mn-lt"/>
                <a:cs typeface="+mn-lt"/>
              </a:rPr>
              <a:t> </a:t>
            </a:r>
            <a:r>
              <a:rPr lang="en-US" sz="2400" b="1" dirty="0" err="1">
                <a:ea typeface="+mn-lt"/>
                <a:cs typeface="+mn-lt"/>
              </a:rPr>
              <a:t>zu</a:t>
            </a:r>
            <a:r>
              <a:rPr lang="en-US" sz="2400" b="1" dirty="0">
                <a:ea typeface="+mn-lt"/>
                <a:cs typeface="+mn-lt"/>
              </a:rPr>
              <a:t> </a:t>
            </a:r>
            <a:r>
              <a:rPr lang="en-US" sz="2400" b="1" dirty="0" err="1">
                <a:ea typeface="+mn-lt"/>
                <a:cs typeface="+mn-lt"/>
              </a:rPr>
              <a:t>zeigen</a:t>
            </a:r>
            <a:r>
              <a:rPr lang="en-US" sz="2400" b="1" dirty="0">
                <a:ea typeface="+mn-lt"/>
                <a:cs typeface="+mn-lt"/>
              </a:rPr>
              <a:t> (</a:t>
            </a:r>
            <a:r>
              <a:rPr lang="en-US" sz="2400" b="1" dirty="0" err="1">
                <a:ea typeface="+mn-lt"/>
                <a:cs typeface="+mn-lt"/>
              </a:rPr>
              <a:t>lassen</a:t>
            </a:r>
            <a:r>
              <a:rPr lang="en-US" sz="2400" b="1" dirty="0">
                <a:ea typeface="+mn-lt"/>
                <a:cs typeface="+mn-lt"/>
              </a:rPr>
              <a:t>)</a:t>
            </a:r>
            <a:endParaRPr lang="en-US" sz="2400" dirty="0">
              <a:ea typeface="Source Sans Pro Light"/>
            </a:endParaRPr>
          </a:p>
        </p:txBody>
      </p:sp>
      <p:sp>
        <p:nvSpPr>
          <p:cNvPr id="11" name="Rechteck: abgerundete Ecken 10">
            <a:extLst>
              <a:ext uri="{FF2B5EF4-FFF2-40B4-BE49-F238E27FC236}">
                <a16:creationId xmlns:a16="http://schemas.microsoft.com/office/drawing/2014/main" id="{F5CF1D2B-0296-4C4E-99F3-327F174423C4}"/>
              </a:ext>
            </a:extLst>
          </p:cNvPr>
          <p:cNvSpPr/>
          <p:nvPr/>
        </p:nvSpPr>
        <p:spPr>
          <a:xfrm>
            <a:off x="3166110" y="3509010"/>
            <a:ext cx="960120" cy="2434590"/>
          </a:xfrm>
          <a:prstGeom prst="roundRect">
            <a:avLst/>
          </a:prstGeom>
          <a:noFill/>
          <a:ln w="3810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8" name="Aufgezeichneter Sound">
            <a:hlinkClick r:id="" action="ppaction://media"/>
            <a:extLst>
              <a:ext uri="{FF2B5EF4-FFF2-40B4-BE49-F238E27FC236}">
                <a16:creationId xmlns:a16="http://schemas.microsoft.com/office/drawing/2014/main" id="{8C63C5B1-5722-B2DD-007E-11576C9B69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0000" y="180000"/>
            <a:ext cx="406400" cy="406400"/>
          </a:xfrm>
          <a:prstGeom prst="rect">
            <a:avLst/>
          </a:prstGeom>
        </p:spPr>
      </p:pic>
    </p:spTree>
    <p:extLst>
      <p:ext uri="{BB962C8B-B14F-4D97-AF65-F5344CB8AC3E}">
        <p14:creationId xmlns:p14="http://schemas.microsoft.com/office/powerpoint/2010/main" val="1748987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platzhalter 7"/>
          <p:cNvSpPr>
            <a:spLocks noGrp="1"/>
          </p:cNvSpPr>
          <p:nvPr>
            <p:ph type="body" sz="quarter" idx="12"/>
          </p:nvPr>
        </p:nvSpPr>
        <p:spPr bwMode="auto">
          <a:xfrm>
            <a:off x="1102937" y="294010"/>
            <a:ext cx="3011863" cy="930275"/>
          </a:xfrm>
        </p:spPr>
        <p:txBody>
          <a:bodyPr/>
          <a:lstStyle/>
          <a:p>
            <a:r>
              <a:rPr lang="de-DE" dirty="0" err="1">
                <a:latin typeface="Source Sans Pro SemiBold"/>
                <a:ea typeface="Source Sans Pro SemiBold"/>
              </a:rPr>
              <a:t>Präpartales</a:t>
            </a:r>
            <a:r>
              <a:rPr lang="de-DE" dirty="0">
                <a:latin typeface="Source Sans Pro SemiBold"/>
                <a:ea typeface="Source Sans Pro SemiBold"/>
              </a:rPr>
              <a:t> Aufklärungsgespräch</a:t>
            </a:r>
            <a:endParaRPr lang="en-US" dirty="0"/>
          </a:p>
        </p:txBody>
      </p:sp>
      <p:sp>
        <p:nvSpPr>
          <p:cNvPr id="7" name="Textplatzhalter 6"/>
          <p:cNvSpPr>
            <a:spLocks noGrp="1"/>
          </p:cNvSpPr>
          <p:nvPr>
            <p:ph type="body" sz="quarter" idx="11"/>
          </p:nvPr>
        </p:nvSpPr>
        <p:spPr bwMode="auto"/>
        <p:txBody>
          <a:bodyPr/>
          <a:lstStyle/>
          <a:p>
            <a:pPr>
              <a:defRPr/>
            </a:pPr>
            <a:r>
              <a:rPr lang="de-DE" dirty="0"/>
              <a:t>03</a:t>
            </a:r>
            <a:endParaRPr dirty="0"/>
          </a:p>
        </p:txBody>
      </p:sp>
      <p:sp>
        <p:nvSpPr>
          <p:cNvPr id="9" name="Textplatzhalter 8"/>
          <p:cNvSpPr>
            <a:spLocks noGrp="1"/>
          </p:cNvSpPr>
          <p:nvPr>
            <p:ph type="body" sz="quarter" idx="13"/>
          </p:nvPr>
        </p:nvSpPr>
        <p:spPr bwMode="auto"/>
        <p:txBody>
          <a:bodyPr/>
          <a:lstStyle/>
          <a:p>
            <a:pPr>
              <a:defRPr/>
            </a:pPr>
            <a:r>
              <a:rPr lang="de-DE"/>
              <a:t>Nachgehakt</a:t>
            </a:r>
            <a:endParaRPr/>
          </a:p>
        </p:txBody>
      </p:sp>
      <p:sp>
        <p:nvSpPr>
          <p:cNvPr id="10" name="Textplatzhalter 9"/>
          <p:cNvSpPr>
            <a:spLocks noGrp="1"/>
          </p:cNvSpPr>
          <p:nvPr>
            <p:ph type="body" sz="quarter" idx="17"/>
          </p:nvPr>
        </p:nvSpPr>
        <p:spPr bwMode="auto"/>
        <p:txBody>
          <a:bodyPr/>
          <a:lstStyle/>
          <a:p>
            <a:pPr marL="800100" lvl="1" indent="-342900" algn="l">
              <a:lnSpc>
                <a:spcPct val="100000"/>
              </a:lnSpc>
              <a:spcAft>
                <a:spcPts val="2400"/>
              </a:spcAft>
              <a:buFont typeface="Arial"/>
              <a:buChar char="•"/>
              <a:defRPr/>
            </a:pPr>
            <a:r>
              <a:rPr lang="de-DE" sz="2400" i="0" dirty="0">
                <a:ea typeface="+mn-lt"/>
                <a:cs typeface="+mn-lt"/>
              </a:rPr>
              <a:t>Welches Ziel hat das </a:t>
            </a:r>
            <a:r>
              <a:rPr lang="de-DE" sz="2400" i="0" dirty="0" err="1">
                <a:ea typeface="+mn-lt"/>
                <a:cs typeface="+mn-lt"/>
              </a:rPr>
              <a:t>präpartale</a:t>
            </a:r>
            <a:r>
              <a:rPr lang="de-DE" sz="2400" i="0" dirty="0">
                <a:ea typeface="+mn-lt"/>
                <a:cs typeface="+mn-lt"/>
              </a:rPr>
              <a:t> Aufklärungsgespräch?</a:t>
            </a:r>
          </a:p>
          <a:p>
            <a:pPr marL="800100" lvl="1" indent="-342900" algn="l">
              <a:lnSpc>
                <a:spcPct val="100000"/>
              </a:lnSpc>
              <a:spcAft>
                <a:spcPts val="2400"/>
              </a:spcAft>
              <a:buFont typeface="Arial"/>
              <a:buChar char="•"/>
              <a:defRPr/>
            </a:pPr>
            <a:r>
              <a:rPr lang="de-DE" sz="2400" dirty="0">
                <a:ea typeface="+mn-lt"/>
                <a:cs typeface="+mn-lt"/>
              </a:rPr>
              <a:t>Wer kann das </a:t>
            </a:r>
            <a:r>
              <a:rPr lang="de-DE" sz="2400" dirty="0" err="1">
                <a:ea typeface="+mn-lt"/>
                <a:cs typeface="+mn-lt"/>
              </a:rPr>
              <a:t>präpartale</a:t>
            </a:r>
            <a:r>
              <a:rPr lang="de-DE" sz="2400" dirty="0">
                <a:ea typeface="+mn-lt"/>
                <a:cs typeface="+mn-lt"/>
              </a:rPr>
              <a:t> Gespräch durchführen?</a:t>
            </a:r>
          </a:p>
          <a:p>
            <a:pPr marL="800100" lvl="1" indent="-342900" algn="l">
              <a:lnSpc>
                <a:spcPct val="100000"/>
              </a:lnSpc>
              <a:spcAft>
                <a:spcPts val="2400"/>
              </a:spcAft>
              <a:buFont typeface="Arial"/>
              <a:buChar char="•"/>
              <a:defRPr/>
            </a:pPr>
            <a:r>
              <a:rPr lang="de-DE" sz="2400" i="0" dirty="0">
                <a:ea typeface="+mn-lt"/>
                <a:cs typeface="+mn-lt"/>
              </a:rPr>
              <a:t>Was ist bei der Gesprächsführung zu beachten?</a:t>
            </a:r>
            <a:endParaRPr lang="de-DE" sz="2400" dirty="0"/>
          </a:p>
        </p:txBody>
      </p:sp>
      <p:sp>
        <p:nvSpPr>
          <p:cNvPr id="12" name="Fußzeilenplatzhalter 5"/>
          <p:cNvSpPr>
            <a:spLocks noGrp="1"/>
          </p:cNvSpPr>
          <p:nvPr>
            <p:ph type="ftr" idx="15"/>
          </p:nvPr>
        </p:nvSpPr>
        <p:spPr bwMode="auto">
          <a:xfrm>
            <a:off x="964705" y="6295322"/>
            <a:ext cx="2330516" cy="322204"/>
          </a:xfrm>
        </p:spPr>
        <p:txBody>
          <a:bodyPr/>
          <a:lstStyle/>
          <a:p>
            <a:pPr marL="0" marR="0" lvl="0" indent="0" algn="ctr" defTabSz="914400" rtl="0" eaLnBrk="1" fontAlgn="auto" latinLnBrk="0" hangingPunct="1">
              <a:lnSpc>
                <a:spcPct val="135000"/>
              </a:lnSpc>
              <a:spcBef>
                <a:spcPts val="0"/>
              </a:spcBef>
              <a:spcAft>
                <a:spcPts val="0"/>
              </a:spcAft>
              <a:buClrTx/>
              <a:buSzTx/>
              <a:buFontTx/>
              <a:buNone/>
              <a:tabLst/>
              <a:defRPr/>
            </a:pPr>
            <a:r>
              <a:rPr kumimoji="0" lang="en-US" sz="1200" b="0" i="0" u="none" strike="noStrike" kern="1200" cap="none" spc="-40" normalizeH="0" baseline="0" noProof="0" dirty="0">
                <a:ln>
                  <a:noFill/>
                </a:ln>
                <a:solidFill>
                  <a:prstClr val="white"/>
                </a:solidFill>
                <a:effectLst/>
                <a:uLnTx/>
                <a:uFillTx/>
                <a:latin typeface="Source Sans Pro SemiBold"/>
                <a:ea typeface="+mn-ea"/>
                <a:cs typeface="+mn-cs"/>
              </a:rPr>
              <a:t>MODUL 6</a:t>
            </a:r>
          </a:p>
        </p:txBody>
      </p:sp>
      <p:sp>
        <p:nvSpPr>
          <p:cNvPr id="13" name="Foliennummernplatzhalter 6"/>
          <p:cNvSpPr>
            <a:spLocks noGrp="1"/>
          </p:cNvSpPr>
          <p:nvPr>
            <p:ph type="sldNum" idx="16"/>
          </p:nvPr>
        </p:nvSpPr>
        <p:spPr bwMode="auto">
          <a:xfrm>
            <a:off x="3364680" y="6295322"/>
            <a:ext cx="535808" cy="3222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white"/>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white"/>
              </a:solidFill>
              <a:effectLst/>
              <a:uLnTx/>
              <a:uFillTx/>
              <a:latin typeface="Source Sans Pro SemiBold"/>
              <a:ea typeface="+mn-ea"/>
              <a:cs typeface="+mn-cs"/>
            </a:endParaRPr>
          </a:p>
        </p:txBody>
      </p:sp>
    </p:spTree>
    <p:extLst>
      <p:ext uri="{BB962C8B-B14F-4D97-AF65-F5344CB8AC3E}">
        <p14:creationId xmlns:p14="http://schemas.microsoft.com/office/powerpoint/2010/main" val="395795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platzhalter 7"/>
          <p:cNvSpPr>
            <a:spLocks noGrp="1"/>
          </p:cNvSpPr>
          <p:nvPr>
            <p:ph type="body" sz="quarter" idx="12"/>
          </p:nvPr>
        </p:nvSpPr>
        <p:spPr bwMode="auto">
          <a:xfrm>
            <a:off x="1102937" y="294010"/>
            <a:ext cx="2989003" cy="930275"/>
          </a:xfrm>
        </p:spPr>
        <p:txBody>
          <a:bodyPr/>
          <a:lstStyle/>
          <a:p>
            <a:r>
              <a:rPr lang="de-DE" dirty="0" err="1"/>
              <a:t>Präpartales</a:t>
            </a:r>
            <a:r>
              <a:rPr lang="de-DE" dirty="0"/>
              <a:t> Aufklärungsgespräch</a:t>
            </a:r>
          </a:p>
        </p:txBody>
      </p:sp>
      <p:sp>
        <p:nvSpPr>
          <p:cNvPr id="7" name="Textplatzhalter 6"/>
          <p:cNvSpPr>
            <a:spLocks noGrp="1"/>
          </p:cNvSpPr>
          <p:nvPr>
            <p:ph type="body" sz="quarter" idx="11"/>
          </p:nvPr>
        </p:nvSpPr>
        <p:spPr bwMode="auto"/>
        <p:txBody>
          <a:bodyPr/>
          <a:lstStyle/>
          <a:p>
            <a:pPr>
              <a:defRPr/>
            </a:pPr>
            <a:r>
              <a:rPr lang="de-DE" dirty="0"/>
              <a:t>03</a:t>
            </a:r>
            <a:endParaRPr dirty="0"/>
          </a:p>
        </p:txBody>
      </p:sp>
      <p:sp>
        <p:nvSpPr>
          <p:cNvPr id="9" name="Textplatzhalter 8"/>
          <p:cNvSpPr>
            <a:spLocks noGrp="1"/>
          </p:cNvSpPr>
          <p:nvPr>
            <p:ph type="body" sz="quarter" idx="13"/>
          </p:nvPr>
        </p:nvSpPr>
        <p:spPr bwMode="auto"/>
        <p:txBody>
          <a:bodyPr/>
          <a:lstStyle/>
          <a:p>
            <a:pPr>
              <a:defRPr/>
            </a:pPr>
            <a:r>
              <a:rPr lang="de-DE"/>
              <a:t>Merke:</a:t>
            </a:r>
            <a:endParaRPr/>
          </a:p>
        </p:txBody>
      </p:sp>
      <p:sp>
        <p:nvSpPr>
          <p:cNvPr id="10" name="Textplatzhalter 9"/>
          <p:cNvSpPr>
            <a:spLocks noGrp="1"/>
          </p:cNvSpPr>
          <p:nvPr>
            <p:ph type="body" sz="quarter" idx="17"/>
          </p:nvPr>
        </p:nvSpPr>
        <p:spPr bwMode="auto">
          <a:xfrm>
            <a:off x="4329874" y="225425"/>
            <a:ext cx="7633526" cy="6407149"/>
          </a:xfrm>
        </p:spPr>
        <p:txBody>
          <a:bodyPr/>
          <a:lstStyle/>
          <a:p>
            <a:pPr marL="685800" lvl="1" indent="-228600" algn="l">
              <a:lnSpc>
                <a:spcPct val="100000"/>
              </a:lnSpc>
              <a:spcAft>
                <a:spcPts val="2400"/>
              </a:spcAft>
              <a:buFont typeface="Arial" panose="020B0604020202020204" pitchFamily="34" charset="0"/>
              <a:buChar char="•"/>
              <a:defRPr/>
            </a:pPr>
            <a:r>
              <a:rPr kumimoji="0" lang="de-DE" sz="2400" b="0" i="0" u="none" strike="noStrike" kern="1200" cap="none" spc="0" normalizeH="0" baseline="0" noProof="0" dirty="0">
                <a:ln>
                  <a:noFill/>
                </a:ln>
                <a:solidFill>
                  <a:srgbClr val="2B5A70"/>
                </a:solidFill>
                <a:effectLst/>
                <a:uLnTx/>
                <a:uFillTx/>
                <a:latin typeface="Source Sans Pro Light"/>
                <a:ea typeface="+mn-lt"/>
                <a:cs typeface="+mn-lt"/>
              </a:rPr>
              <a:t>Aufklärung durch </a:t>
            </a:r>
            <a:r>
              <a:rPr kumimoji="0" lang="de-DE" sz="2400" b="0" i="0" u="none" strike="noStrike" kern="1200" cap="none" spc="0" normalizeH="0" baseline="0" noProof="0" dirty="0" err="1">
                <a:ln>
                  <a:noFill/>
                </a:ln>
                <a:solidFill>
                  <a:srgbClr val="2B5A70"/>
                </a:solidFill>
                <a:effectLst/>
                <a:uLnTx/>
                <a:uFillTx/>
                <a:latin typeface="Source Sans Pro Light"/>
                <a:ea typeface="+mn-lt"/>
                <a:cs typeface="+mn-lt"/>
              </a:rPr>
              <a:t>Ärzt:innen</a:t>
            </a:r>
            <a:r>
              <a:rPr kumimoji="0" lang="de-DE" sz="2400" b="0" i="0" u="none" strike="noStrike" kern="1200" cap="none" spc="0" normalizeH="0" baseline="0" noProof="0" dirty="0">
                <a:ln>
                  <a:noFill/>
                </a:ln>
                <a:solidFill>
                  <a:srgbClr val="2B5A70"/>
                </a:solidFill>
                <a:effectLst/>
                <a:uLnTx/>
                <a:uFillTx/>
                <a:latin typeface="Source Sans Pro Light"/>
                <a:ea typeface="+mn-lt"/>
                <a:cs typeface="+mn-lt"/>
              </a:rPr>
              <a:t>, Pflegefachpersonal oder Hebammen ist von großer Bedeutung für die erfolgreiche Laktation!</a:t>
            </a:r>
            <a:endParaRPr kumimoji="0" lang="en-US" sz="2400" b="0" i="0" u="none" strike="noStrike" kern="1200" cap="none" spc="0" normalizeH="0" baseline="0" noProof="0" dirty="0">
              <a:ln>
                <a:noFill/>
              </a:ln>
              <a:solidFill>
                <a:srgbClr val="2B5A70"/>
              </a:solidFill>
              <a:effectLst/>
              <a:uLnTx/>
              <a:uFillTx/>
              <a:latin typeface="Source Sans Pro Light"/>
              <a:ea typeface="+mn-lt"/>
              <a:cs typeface="+mn-lt"/>
            </a:endParaRPr>
          </a:p>
          <a:p>
            <a:pPr marL="685800" lvl="1" indent="-228600" algn="l">
              <a:lnSpc>
                <a:spcPct val="100000"/>
              </a:lnSpc>
              <a:spcAft>
                <a:spcPts val="2400"/>
              </a:spcAft>
              <a:buFont typeface="Arial" panose="020B0604020202020204" pitchFamily="34" charset="0"/>
              <a:buChar char="•"/>
              <a:defRPr/>
            </a:pPr>
            <a:r>
              <a:rPr kumimoji="0" lang="de-DE" sz="2400" b="0" i="0" u="none" strike="noStrike" kern="1200" cap="none" spc="0" normalizeH="0" baseline="0" noProof="0" dirty="0">
                <a:ln>
                  <a:noFill/>
                </a:ln>
                <a:solidFill>
                  <a:srgbClr val="2B5A70"/>
                </a:solidFill>
                <a:effectLst/>
                <a:uLnTx/>
                <a:uFillTx/>
                <a:latin typeface="Source Sans Pro Light"/>
                <a:ea typeface="+mn-ea"/>
                <a:cs typeface="+mn-cs"/>
              </a:rPr>
              <a:t>Das Gespräch sollte sorgfältig vorbereitet und </a:t>
            </a:r>
            <a:r>
              <a:rPr kumimoji="0" lang="de-DE" sz="2400" b="0" i="0" u="none" strike="noStrike" kern="1200" cap="none" spc="0" normalizeH="0" baseline="0" noProof="0" dirty="0" err="1">
                <a:ln>
                  <a:noFill/>
                </a:ln>
                <a:solidFill>
                  <a:srgbClr val="2B5A70"/>
                </a:solidFill>
                <a:effectLst/>
                <a:uLnTx/>
                <a:uFillTx/>
                <a:latin typeface="Source Sans Pro Light"/>
                <a:ea typeface="+mn-ea"/>
                <a:cs typeface="+mn-cs"/>
              </a:rPr>
              <a:t>stigmasensibel</a:t>
            </a:r>
            <a:r>
              <a:rPr kumimoji="0" lang="de-DE" sz="2400" b="0" i="0" u="none" strike="noStrike" kern="1200" cap="none" spc="0" normalizeH="0" baseline="0" noProof="0" dirty="0">
                <a:ln>
                  <a:noFill/>
                </a:ln>
                <a:solidFill>
                  <a:srgbClr val="2B5A70"/>
                </a:solidFill>
                <a:effectLst/>
                <a:uLnTx/>
                <a:uFillTx/>
                <a:latin typeface="Source Sans Pro Light"/>
                <a:ea typeface="+mn-ea"/>
                <a:cs typeface="+mn-cs"/>
              </a:rPr>
              <a:t> geführt werden!</a:t>
            </a:r>
            <a:endParaRPr kumimoji="0" lang="en-US" sz="2400" b="0" i="0" u="none" strike="noStrike" kern="1200" cap="none" spc="0" normalizeH="0" baseline="0" noProof="0" dirty="0">
              <a:ln>
                <a:noFill/>
              </a:ln>
              <a:solidFill>
                <a:srgbClr val="2B5A70"/>
              </a:solidFill>
              <a:effectLst/>
              <a:uLnTx/>
              <a:uFillTx/>
              <a:latin typeface="Source Sans Pro Light"/>
              <a:ea typeface="+mn-lt"/>
              <a:cs typeface="+mn-lt"/>
            </a:endParaRPr>
          </a:p>
          <a:p>
            <a:pPr marL="685800" lvl="1" indent="-228600" algn="l">
              <a:lnSpc>
                <a:spcPct val="100000"/>
              </a:lnSpc>
              <a:spcAft>
                <a:spcPts val="2400"/>
              </a:spcAft>
              <a:buFont typeface="Arial" panose="020B0604020202020204" pitchFamily="34" charset="0"/>
              <a:buChar char="•"/>
              <a:defRPr/>
            </a:pPr>
            <a:r>
              <a:rPr kumimoji="0" lang="de-DE" sz="2400" b="0" i="0" u="none" strike="noStrike" kern="1200" cap="none" spc="0" normalizeH="0" baseline="0" noProof="0" dirty="0">
                <a:ln>
                  <a:noFill/>
                </a:ln>
                <a:solidFill>
                  <a:srgbClr val="2B5A70"/>
                </a:solidFill>
                <a:effectLst/>
                <a:uLnTx/>
                <a:uFillTx/>
                <a:latin typeface="Source Sans Pro Light"/>
                <a:ea typeface="+mn-ea"/>
                <a:cs typeface="+mn-cs"/>
              </a:rPr>
              <a:t>Das Gespräch legt den Grundstein für Mutter-Kind-Bindung!</a:t>
            </a:r>
            <a:endParaRPr kumimoji="0" lang="en-US" sz="2400" b="0" i="0" u="none" strike="noStrike" kern="1200" cap="none" spc="0" normalizeH="0" baseline="0" noProof="0" dirty="0">
              <a:ln>
                <a:noFill/>
              </a:ln>
              <a:solidFill>
                <a:srgbClr val="2B5A70"/>
              </a:solidFill>
              <a:effectLst/>
              <a:uLnTx/>
              <a:uFillTx/>
              <a:latin typeface="Source Sans Pro Light"/>
              <a:ea typeface="+mn-lt"/>
              <a:cs typeface="+mn-lt"/>
            </a:endParaRPr>
          </a:p>
          <a:p>
            <a:pPr marL="685800" lvl="1" indent="-228600" algn="l">
              <a:lnSpc>
                <a:spcPct val="100000"/>
              </a:lnSpc>
              <a:spcAft>
                <a:spcPts val="2400"/>
              </a:spcAft>
              <a:buFont typeface="Arial" panose="020B0604020202020204" pitchFamily="34" charset="0"/>
              <a:buChar char="•"/>
              <a:defRPr/>
            </a:pPr>
            <a:r>
              <a:rPr kumimoji="0" lang="de-DE" sz="2400" b="0" i="0" u="none" strike="noStrike" kern="1200" cap="none" spc="0" normalizeH="0" baseline="0" noProof="0" dirty="0">
                <a:ln>
                  <a:noFill/>
                </a:ln>
                <a:solidFill>
                  <a:srgbClr val="2B5A70"/>
                </a:solidFill>
                <a:effectLst/>
                <a:uLnTx/>
                <a:uFillTx/>
                <a:latin typeface="Source Sans Pro Light"/>
                <a:ea typeface="+mn-ea"/>
                <a:cs typeface="+mn-cs"/>
              </a:rPr>
              <a:t>Das Gespräch dient dem Empowerment der Mutter!</a:t>
            </a:r>
            <a:endParaRPr kumimoji="0" lang="en-US" sz="2400" b="0" i="0" u="none" strike="noStrike" kern="1200" cap="none" spc="0" normalizeH="0" baseline="0" noProof="0" dirty="0">
              <a:ln>
                <a:noFill/>
              </a:ln>
              <a:solidFill>
                <a:srgbClr val="2B5A70"/>
              </a:solidFill>
              <a:effectLst/>
              <a:uLnTx/>
              <a:uFillTx/>
              <a:latin typeface="Source Sans Pro Light"/>
              <a:ea typeface="+mn-lt"/>
              <a:cs typeface="+mn-lt"/>
            </a:endParaRPr>
          </a:p>
          <a:p>
            <a:pPr marL="685800" lvl="1" indent="-228600" algn="l">
              <a:lnSpc>
                <a:spcPct val="100000"/>
              </a:lnSpc>
              <a:spcAft>
                <a:spcPts val="2400"/>
              </a:spcAft>
              <a:buFont typeface="Arial" panose="020B0604020202020204" pitchFamily="34" charset="0"/>
              <a:buChar char="•"/>
              <a:defRPr/>
            </a:pPr>
            <a:r>
              <a:rPr kumimoji="0" lang="de-DE" sz="2400" b="0" i="0" u="none" strike="noStrike" kern="1200" cap="none" spc="0" normalizeH="0" baseline="0" noProof="0" dirty="0">
                <a:ln>
                  <a:noFill/>
                </a:ln>
                <a:solidFill>
                  <a:srgbClr val="2B5A70"/>
                </a:solidFill>
                <a:effectLst/>
                <a:uLnTx/>
                <a:uFillTx/>
                <a:latin typeface="Source Sans Pro Light"/>
                <a:ea typeface="+mn-ea"/>
                <a:cs typeface="+mn-cs"/>
              </a:rPr>
              <a:t>Das Gespräch nimmt Ängste und baut Vertrauen ins Personal auf!</a:t>
            </a:r>
          </a:p>
        </p:txBody>
      </p:sp>
      <p:sp>
        <p:nvSpPr>
          <p:cNvPr id="12"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dirty="0"/>
              <a:t>MODUL  6</a:t>
            </a:r>
            <a:endParaRPr dirty="0"/>
          </a:p>
        </p:txBody>
      </p:sp>
      <p:sp>
        <p:nvSpPr>
          <p:cNvPr id="13"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45</a:t>
            </a:fld>
            <a:endParaRPr lang="en-US"/>
          </a:p>
        </p:txBody>
      </p:sp>
    </p:spTree>
    <p:extLst>
      <p:ext uri="{BB962C8B-B14F-4D97-AF65-F5344CB8AC3E}">
        <p14:creationId xmlns:p14="http://schemas.microsoft.com/office/powerpoint/2010/main" val="2332241838"/>
      </p:ext>
    </p:extLst>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    Ihre Teilnahme war wichtig!</a:t>
            </a:r>
            <a:endParaRPr/>
          </a:p>
        </p:txBody>
      </p:sp>
      <p:sp>
        <p:nvSpPr>
          <p:cNvPr id="4" name="Textplatzhalter 3"/>
          <p:cNvSpPr>
            <a:spLocks noGrp="1"/>
          </p:cNvSpPr>
          <p:nvPr>
            <p:ph type="body" sz="quarter" idx="13"/>
          </p:nvPr>
        </p:nvSpPr>
        <p:spPr bwMode="auto"/>
        <p:txBody>
          <a:bodyPr/>
          <a:lstStyle/>
          <a:p>
            <a:pPr>
              <a:defRPr/>
            </a:pPr>
            <a:r>
              <a:rPr lang="de-DE"/>
              <a:t>Sie trägt dazu bei, die Überlebens- und Entwicklungs-chancen frühgeborener Kinder zu erhöhen!</a:t>
            </a:r>
            <a:endParaRPr/>
          </a:p>
          <a:p>
            <a:pPr>
              <a:defRPr/>
            </a:pPr>
            <a:r>
              <a:rPr lang="de-DE"/>
              <a:t>DANKE!</a:t>
            </a:r>
            <a:endParaRPr/>
          </a:p>
          <a:p>
            <a:pPr>
              <a:defRPr/>
            </a:pPr>
            <a:endParaRPr lang="de-DE"/>
          </a:p>
        </p:txBody>
      </p:sp>
      <p:sp>
        <p:nvSpPr>
          <p:cNvPr id="5" name="Fußzeilenplatzhalter 4"/>
          <p:cNvSpPr>
            <a:spLocks noGrp="1"/>
          </p:cNvSpPr>
          <p:nvPr>
            <p:ph type="ftr" idx="15"/>
          </p:nvPr>
        </p:nvSpPr>
        <p:spPr bwMode="auto"/>
        <p:txBody>
          <a:bodyPr/>
          <a:lstStyle/>
          <a:p>
            <a:pPr>
              <a:lnSpc>
                <a:spcPct val="135000"/>
              </a:lnSpc>
              <a:buSzTx/>
              <a:defRPr/>
            </a:pPr>
            <a:r>
              <a:rPr lang="en-US" dirty="0"/>
              <a:t>MODUL 6</a:t>
            </a:r>
            <a:endParaRPr dirty="0"/>
          </a:p>
        </p:txBody>
      </p:sp>
      <p:sp>
        <p:nvSpPr>
          <p:cNvPr id="6" name="Foliennummernplatzhalter 5"/>
          <p:cNvSpPr>
            <a:spLocks noGrp="1"/>
          </p:cNvSpPr>
          <p:nvPr>
            <p:ph type="sldNum" idx="16"/>
          </p:nvPr>
        </p:nvSpPr>
        <p:spPr bwMode="auto"/>
        <p:txBody>
          <a:bodyPr/>
          <a:lstStyle/>
          <a:p>
            <a:pPr>
              <a:defRPr/>
            </a:pPr>
            <a:fld id="{00000000-1234-1234-1234-123412341234}" type="slidenum">
              <a:rPr lang="en-US"/>
              <a:t>46</a:t>
            </a:fld>
            <a:endParaRPr lang="en-US"/>
          </a:p>
        </p:txBody>
      </p:sp>
      <p:pic>
        <p:nvPicPr>
          <p:cNvPr id="17" name="Bildplatzhalter 16"/>
          <p:cNvPicPr>
            <a:picLocks noGrp="1" noChangeAspect="1"/>
          </p:cNvPicPr>
          <p:nvPr>
            <p:ph type="pic" sz="quarter" idx="14"/>
          </p:nvPr>
        </p:nvPicPr>
        <p:blipFill>
          <a:blip r:embed="rId2"/>
          <a:srcRect l="-64" t="21193" r="632" b="15629"/>
          <a:stretch/>
        </p:blipFill>
        <p:spPr bwMode="auto">
          <a:xfrm>
            <a:off x="4329875" y="3500438"/>
            <a:ext cx="3744776" cy="3364184"/>
          </a:xfrm>
          <a:prstGeom prst="rect">
            <a:avLst/>
          </a:prstGeom>
        </p:spPr>
      </p:pic>
      <p:pic>
        <p:nvPicPr>
          <p:cNvPr id="19" name="Bildplatzhalter 18"/>
          <p:cNvPicPr>
            <a:picLocks noGrp="1" noChangeAspect="1"/>
          </p:cNvPicPr>
          <p:nvPr>
            <p:ph type="pic" sz="quarter" idx="17"/>
          </p:nvPr>
        </p:nvPicPr>
        <p:blipFill>
          <a:blip r:embed="rId3"/>
          <a:srcRect t="5642" b="23646"/>
          <a:stretch/>
        </p:blipFill>
        <p:spPr bwMode="auto">
          <a:xfrm>
            <a:off x="8214872" y="3114000"/>
            <a:ext cx="3744776" cy="3744000"/>
          </a:xfrm>
          <a:prstGeom prst="rect">
            <a:avLst/>
          </a:prstGeom>
        </p:spPr>
      </p:pic>
      <p:pic>
        <p:nvPicPr>
          <p:cNvPr id="13" name="Bildplatzhalter 12"/>
          <p:cNvPicPr>
            <a:picLocks noGrp="1" noChangeAspect="1"/>
          </p:cNvPicPr>
          <p:nvPr>
            <p:ph type="pic" sz="quarter" idx="18"/>
          </p:nvPr>
        </p:nvPicPr>
        <p:blipFill>
          <a:blip r:embed="rId4"/>
          <a:srcRect l="13518" t="6349" r="7412" b="4445"/>
          <a:stretch/>
        </p:blipFill>
        <p:spPr bwMode="auto">
          <a:xfrm>
            <a:off x="4329875" y="225424"/>
            <a:ext cx="3744776" cy="3167062"/>
          </a:xfrm>
          <a:prstGeom prst="rect">
            <a:avLst/>
          </a:prstGeom>
        </p:spPr>
      </p:pic>
      <p:pic>
        <p:nvPicPr>
          <p:cNvPr id="15" name="Bildplatzhalter 14"/>
          <p:cNvPicPr>
            <a:picLocks noGrp="1" noChangeAspect="1"/>
          </p:cNvPicPr>
          <p:nvPr>
            <p:ph type="pic" sz="quarter" idx="19"/>
          </p:nvPr>
        </p:nvPicPr>
        <p:blipFill>
          <a:blip r:embed="rId5"/>
          <a:srcRect t="964" b="963"/>
          <a:stretch/>
        </p:blipFill>
        <p:spPr bwMode="auto">
          <a:prstGeom prst="rect">
            <a:avLst/>
          </a:prstGeom>
        </p:spPr>
      </p:pic>
      <p:pic>
        <p:nvPicPr>
          <p:cNvPr id="14" name="Grafik 13"/>
          <p:cNvPicPr>
            <a:picLocks noChangeAspect="1"/>
          </p:cNvPicPr>
          <p:nvPr/>
        </p:nvPicPr>
        <p:blipFill>
          <a:blip r:embed="rId6"/>
          <a:stretch/>
        </p:blipFill>
        <p:spPr bwMode="auto">
          <a:xfrm>
            <a:off x="489626" y="430323"/>
            <a:ext cx="646563" cy="646563"/>
          </a:xfrm>
          <a:prstGeom prst="rect">
            <a:avLst/>
          </a:prstGeom>
          <a:effectLst>
            <a:outerShdw blurRad="139700" dist="25400" dir="5400000" rotWithShape="0">
              <a:srgbClr val="000000">
                <a:alpha val="32000"/>
              </a:srgbClr>
            </a:outerShdw>
          </a:effectLst>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platzhalter 2"/>
          <p:cNvSpPr>
            <a:spLocks noGrp="1"/>
          </p:cNvSpPr>
          <p:nvPr>
            <p:ph type="body" sz="quarter" idx="18"/>
          </p:nvPr>
        </p:nvSpPr>
        <p:spPr bwMode="auto">
          <a:xfrm>
            <a:off x="1869282" y="2982231"/>
            <a:ext cx="8453437" cy="926339"/>
          </a:xfrm>
        </p:spPr>
        <p:txBody>
          <a:bodyPr/>
          <a:lstStyle/>
          <a:p>
            <a:pPr>
              <a:defRPr/>
            </a:pPr>
            <a:r>
              <a:rPr lang="de-DE"/>
              <a:t>Vielen Dank für Ihre Aufmerksamkeit!</a:t>
            </a:r>
            <a:endParaRPr/>
          </a:p>
        </p:txBody>
      </p:sp>
      <p:sp>
        <p:nvSpPr>
          <p:cNvPr id="4" name="Textplatzhalter 3"/>
          <p:cNvSpPr>
            <a:spLocks noGrp="1"/>
          </p:cNvSpPr>
          <p:nvPr>
            <p:ph type="body" sz="quarter" idx="19"/>
          </p:nvPr>
        </p:nvSpPr>
        <p:spPr bwMode="auto">
          <a:xfrm>
            <a:off x="4021540" y="4080512"/>
            <a:ext cx="4148920" cy="1798426"/>
          </a:xfrm>
        </p:spPr>
        <p:txBody>
          <a:bodyPr/>
          <a:lstStyle/>
          <a:p>
            <a:pPr algn="ctr">
              <a:defRPr/>
            </a:pPr>
            <a:r>
              <a:rPr lang="de-DE" sz="1400" b="1" dirty="0"/>
              <a:t>Theresa </a:t>
            </a:r>
            <a:r>
              <a:rPr lang="de-DE" sz="1400" b="1" dirty="0" err="1"/>
              <a:t>Antabi</a:t>
            </a:r>
            <a:r>
              <a:rPr lang="de-DE" sz="1400" b="1" dirty="0"/>
              <a:t> </a:t>
            </a:r>
            <a:r>
              <a:rPr lang="de-DE" sz="1400" dirty="0"/>
              <a:t>(Still- und Laktationsberaterin, Gesundheits- und Kinderkrankenpflegerin)</a:t>
            </a:r>
            <a:endParaRPr lang="de-DE" sz="1400" b="1" dirty="0"/>
          </a:p>
          <a:p>
            <a:pPr algn="ctr">
              <a:defRPr/>
            </a:pPr>
            <a:r>
              <a:rPr lang="de-DE" sz="1400" b="1" dirty="0"/>
              <a:t>Katharina Schmitz </a:t>
            </a:r>
            <a:r>
              <a:rPr lang="de-DE" sz="1400" dirty="0"/>
              <a:t>(Fachärztin für Kinder- und Jugendmedizin)</a:t>
            </a:r>
          </a:p>
          <a:p>
            <a:pPr algn="ctr">
              <a:defRPr/>
            </a:pPr>
            <a:r>
              <a:rPr lang="de-DE" sz="1400" b="1" dirty="0"/>
              <a:t>Pia Spille </a:t>
            </a:r>
            <a:r>
              <a:rPr lang="de-DE" sz="1400" dirty="0"/>
              <a:t>(Fachkinderkrankenschwester)</a:t>
            </a:r>
          </a:p>
          <a:p>
            <a:pPr algn="ctr">
              <a:defRPr/>
            </a:pPr>
            <a:r>
              <a:rPr lang="de-DE" sz="1400" b="1" dirty="0"/>
              <a:t>Kira </a:t>
            </a:r>
            <a:r>
              <a:rPr lang="de-DE" sz="1400" b="1" dirty="0" err="1"/>
              <a:t>Zahr</a:t>
            </a:r>
            <a:r>
              <a:rPr lang="de-DE" sz="1400" b="1"/>
              <a:t> </a:t>
            </a:r>
            <a:r>
              <a:rPr lang="de-DE" sz="1400"/>
              <a:t>(Stillspezialistin, Gesundheits- und Kinderkrankenpflegerin</a:t>
            </a:r>
            <a:r>
              <a:rPr lang="de-DE" sz="1400" smtClean="0"/>
              <a:t>)</a:t>
            </a:r>
            <a:endParaRPr lang="de-DE" sz="1400"/>
          </a:p>
        </p:txBody>
      </p:sp>
      <p:sp>
        <p:nvSpPr>
          <p:cNvPr id="6" name="Fußzeilenplatzhalter 5"/>
          <p:cNvSpPr>
            <a:spLocks noGrp="1"/>
          </p:cNvSpPr>
          <p:nvPr>
            <p:ph type="ftr" idx="15"/>
          </p:nvPr>
        </p:nvSpPr>
        <p:spPr bwMode="auto">
          <a:xfrm>
            <a:off x="704024" y="6314427"/>
            <a:ext cx="2330516" cy="317471"/>
          </a:xfrm>
        </p:spPr>
        <p:txBody>
          <a:bodyPr/>
          <a:lstStyle/>
          <a:p>
            <a:pPr marL="0" marR="0" lvl="0" indent="0" algn="ctr" defTabSz="914400" rtl="0" eaLnBrk="1" fontAlgn="auto" latinLnBrk="0" hangingPunct="1">
              <a:lnSpc>
                <a:spcPct val="135000"/>
              </a:lnSpc>
              <a:spcBef>
                <a:spcPts val="0"/>
              </a:spcBef>
              <a:spcAft>
                <a:spcPts val="0"/>
              </a:spcAft>
              <a:buClrTx/>
              <a:buSzTx/>
              <a:buFontTx/>
              <a:buNone/>
              <a:tabLst/>
              <a:defRPr/>
            </a:pPr>
            <a:r>
              <a:rPr kumimoji="0" lang="en-US" sz="1800" b="0" i="0" u="none" strike="noStrike" kern="1200" cap="none" spc="-40" normalizeH="0" baseline="0" noProof="0" dirty="0">
                <a:ln>
                  <a:noFill/>
                </a:ln>
                <a:solidFill>
                  <a:prstClr val="white"/>
                </a:solidFill>
                <a:effectLst/>
                <a:uLnTx/>
                <a:uFillTx/>
                <a:latin typeface="Source Sans Pro SemiBold" panose="020B0603030403020204" pitchFamily="34" charset="0"/>
                <a:ea typeface="+mn-ea"/>
                <a:cs typeface="+mn-cs"/>
                <a:sym typeface="Arial"/>
              </a:rPr>
              <a:t> </a:t>
            </a:r>
            <a:r>
              <a:rPr kumimoji="0" lang="en-US" sz="1400" b="0" i="0" u="none" strike="noStrike" kern="1200" cap="none" spc="-40" normalizeH="0" baseline="0" noProof="0" dirty="0" err="1">
                <a:ln>
                  <a:noFill/>
                </a:ln>
                <a:solidFill>
                  <a:prstClr val="white"/>
                </a:solidFill>
                <a:effectLst/>
                <a:uLnTx/>
                <a:uFillTx/>
                <a:latin typeface="Source Sans Pro Light" panose="020B0403030403020204"/>
                <a:ea typeface="+mn-ea"/>
                <a:cs typeface="+mn-cs"/>
                <a:sym typeface="Arial"/>
              </a:rPr>
              <a:t>Sprecherin</a:t>
            </a:r>
            <a:r>
              <a:rPr kumimoji="0" lang="en-US" sz="1400" b="0" i="0" u="none" strike="noStrike" kern="1200" cap="none" spc="-40" normalizeH="0" baseline="0" noProof="0" dirty="0">
                <a:ln>
                  <a:noFill/>
                </a:ln>
                <a:solidFill>
                  <a:prstClr val="white"/>
                </a:solidFill>
                <a:effectLst/>
                <a:uLnTx/>
                <a:uFillTx/>
                <a:latin typeface="Source Sans Pro Light" panose="020B0403030403020204"/>
                <a:ea typeface="+mn-ea"/>
                <a:cs typeface="+mn-cs"/>
                <a:sym typeface="Arial"/>
              </a:rPr>
              <a:t>: </a:t>
            </a:r>
            <a:endParaRPr kumimoji="0" lang="en-US" sz="1400" b="0" i="0" u="none" strike="noStrike" kern="1200" cap="none" spc="-40" normalizeH="0" baseline="0" noProof="0" dirty="0" smtClean="0">
              <a:ln>
                <a:noFill/>
              </a:ln>
              <a:solidFill>
                <a:prstClr val="white"/>
              </a:solidFill>
              <a:effectLst/>
              <a:uLnTx/>
              <a:uFillTx/>
              <a:latin typeface="Source Sans Pro Light" panose="020B0403030403020204"/>
              <a:ea typeface="+mn-ea"/>
              <a:cs typeface="+mn-cs"/>
              <a:sym typeface="Arial"/>
            </a:endParaRPr>
          </a:p>
          <a:p>
            <a:pPr marL="0" marR="0" lvl="0" indent="0" algn="ctr" defTabSz="914400" rtl="0" eaLnBrk="1" fontAlgn="auto" latinLnBrk="0" hangingPunct="1">
              <a:lnSpc>
                <a:spcPct val="135000"/>
              </a:lnSpc>
              <a:spcBef>
                <a:spcPts val="0"/>
              </a:spcBef>
              <a:spcAft>
                <a:spcPts val="0"/>
              </a:spcAft>
              <a:buClrTx/>
              <a:buSzTx/>
              <a:buFontTx/>
              <a:buNone/>
              <a:tabLst/>
              <a:defRPr/>
            </a:pPr>
            <a:r>
              <a:rPr kumimoji="0" lang="en-US" sz="1400" b="1" i="0" u="none" strike="noStrike" kern="1200" cap="none" spc="-40" normalizeH="0" baseline="0" noProof="0" dirty="0" smtClean="0">
                <a:ln>
                  <a:noFill/>
                </a:ln>
                <a:solidFill>
                  <a:prstClr val="white"/>
                </a:solidFill>
                <a:effectLst/>
                <a:uLnTx/>
                <a:uFillTx/>
                <a:latin typeface="Source Sans Pro Light" panose="020B0403030403020204"/>
                <a:ea typeface="+mn-ea"/>
                <a:cs typeface="+mn-cs"/>
                <a:sym typeface="Arial"/>
              </a:rPr>
              <a:t>Katharina </a:t>
            </a:r>
            <a:r>
              <a:rPr kumimoji="0" lang="en-US" sz="1400" b="1" i="0" u="none" strike="noStrike" kern="1200" cap="none" spc="-40" normalizeH="0" baseline="0" noProof="0" dirty="0">
                <a:ln>
                  <a:noFill/>
                </a:ln>
                <a:solidFill>
                  <a:prstClr val="white"/>
                </a:solidFill>
                <a:effectLst/>
                <a:uLnTx/>
                <a:uFillTx/>
                <a:latin typeface="Source Sans Pro Light" panose="020B0403030403020204"/>
                <a:ea typeface="+mn-ea"/>
                <a:cs typeface="+mn-cs"/>
                <a:sym typeface="Arial"/>
              </a:rPr>
              <a:t>Schmitz</a:t>
            </a:r>
          </a:p>
        </p:txBody>
      </p:sp>
      <p:sp>
        <p:nvSpPr>
          <p:cNvPr id="2" name="Datumsplatzhalter 1"/>
          <p:cNvSpPr>
            <a:spLocks noGrp="1"/>
          </p:cNvSpPr>
          <p:nvPr>
            <p:ph type="dt" idx="16"/>
          </p:nvPr>
        </p:nvSpPr>
        <p:spPr bwMode="auto">
          <a:xfrm>
            <a:off x="9194105" y="6290601"/>
            <a:ext cx="1797746" cy="365125"/>
          </a:xfrm>
        </p:spPr>
        <p:txBody>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r>
              <a:rPr kumimoji="0" lang="de-DE" sz="1400" b="0" i="0" u="none" strike="noStrike" kern="1200" cap="none" spc="0" normalizeH="0" baseline="0" noProof="0" dirty="0">
                <a:ln>
                  <a:noFill/>
                </a:ln>
                <a:solidFill>
                  <a:prstClr val="white"/>
                </a:solidFill>
                <a:effectLst/>
                <a:uLnTx/>
                <a:uFillTx/>
                <a:latin typeface="Source Sans Pro Light"/>
                <a:ea typeface="+mn-ea"/>
                <a:cs typeface="Arial"/>
                <a:sym typeface="Arial"/>
              </a:rPr>
              <a:t>Stand: Juli 2022  </a:t>
            </a:r>
            <a:endParaRPr kumimoji="0" sz="1400" b="0" i="0" u="none" strike="noStrike" kern="1200" cap="none" spc="0" normalizeH="0" baseline="0" noProof="0" dirty="0">
              <a:ln>
                <a:noFill/>
              </a:ln>
              <a:solidFill>
                <a:prstClr val="white"/>
              </a:solidFill>
              <a:effectLst/>
              <a:uLnTx/>
              <a:uFillTx/>
              <a:latin typeface="Source Sans Pro Light"/>
              <a:ea typeface="+mn-ea"/>
              <a:cs typeface="Arial"/>
              <a:sym typeface="Arial"/>
            </a:endParaRPr>
          </a:p>
        </p:txBody>
      </p:sp>
    </p:spTree>
    <p:extLst>
      <p:ext uri="{BB962C8B-B14F-4D97-AF65-F5344CB8AC3E}">
        <p14:creationId xmlns:p14="http://schemas.microsoft.com/office/powerpoint/2010/main" val="422522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 name="Textplatzhalter 17"/>
          <p:cNvSpPr>
            <a:spLocks noGrp="1"/>
          </p:cNvSpPr>
          <p:nvPr>
            <p:ph type="body" sz="quarter" idx="18"/>
          </p:nvPr>
        </p:nvSpPr>
        <p:spPr bwMode="auto"/>
        <p:txBody>
          <a:bodyPr/>
          <a:lstStyle/>
          <a:p>
            <a:pPr>
              <a:defRPr/>
            </a:pPr>
            <a:r>
              <a:rPr lang="de-DE" dirty="0"/>
              <a:t>Literatur</a:t>
            </a:r>
            <a:endParaRPr dirty="0"/>
          </a:p>
        </p:txBody>
      </p:sp>
      <p:sp>
        <p:nvSpPr>
          <p:cNvPr id="17" name="Textplatzhalter 16"/>
          <p:cNvSpPr>
            <a:spLocks noGrp="1"/>
          </p:cNvSpPr>
          <p:nvPr>
            <p:ph type="body" sz="quarter" idx="17"/>
          </p:nvPr>
        </p:nvSpPr>
        <p:spPr bwMode="auto">
          <a:xfrm>
            <a:off x="442913" y="1531620"/>
            <a:ext cx="11520487" cy="4418330"/>
          </a:xfrm>
        </p:spPr>
        <p:txBody>
          <a:bodyPr/>
          <a:lstStyle/>
          <a:p>
            <a:r>
              <a:rPr lang="de-DE" dirty="0">
                <a:ea typeface="Source Sans Pro Light" panose="020B0403030403020204" pitchFamily="34" charset="0"/>
                <a:cs typeface="Times New Roman" panose="02020603050405020304" pitchFamily="18" charset="0"/>
              </a:rPr>
              <a:t>Bundesanstalt für Landwirtschaft und Ernährung (BLE), Netzwerk Gesund ins Leben, Nationale </a:t>
            </a:r>
            <a:r>
              <a:rPr lang="de-DE" dirty="0" err="1">
                <a:ea typeface="Source Sans Pro Light" panose="020B0403030403020204" pitchFamily="34" charset="0"/>
                <a:cs typeface="Times New Roman" panose="02020603050405020304" pitchFamily="18" charset="0"/>
              </a:rPr>
              <a:t>Stillkomission</a:t>
            </a:r>
            <a:r>
              <a:rPr lang="de-DE" dirty="0">
                <a:ea typeface="Source Sans Pro Light" panose="020B0403030403020204" pitchFamily="34" charset="0"/>
                <a:cs typeface="Times New Roman" panose="02020603050405020304" pitchFamily="18" charset="0"/>
              </a:rPr>
              <a:t>, </a:t>
            </a:r>
            <a:r>
              <a:rPr lang="de-DE" dirty="0">
                <a:effectLst/>
                <a:ea typeface="Source Sans Pro Light" panose="020B0403030403020204" pitchFamily="34" charset="0"/>
                <a:cs typeface="Times New Roman" panose="02020603050405020304" pitchFamily="18" charset="0"/>
              </a:rPr>
              <a:t>Leitfaden </a:t>
            </a:r>
            <a:r>
              <a:rPr lang="de-DE" dirty="0" err="1">
                <a:effectLst/>
                <a:ea typeface="Source Sans Pro Light" panose="020B0403030403020204" pitchFamily="34" charset="0"/>
                <a:cs typeface="Times New Roman" panose="02020603050405020304" pitchFamily="18" charset="0"/>
              </a:rPr>
              <a:t>zur`Kommunikation</a:t>
            </a:r>
            <a:r>
              <a:rPr lang="de-DE" dirty="0">
                <a:effectLst/>
                <a:ea typeface="Source Sans Pro Light" panose="020B0403030403020204" pitchFamily="34" charset="0"/>
                <a:cs typeface="Times New Roman" panose="02020603050405020304" pitchFamily="18" charset="0"/>
              </a:rPr>
              <a:t> rund um das Stillen  (2021); </a:t>
            </a:r>
            <a:r>
              <a:rPr lang="de-DE" dirty="0">
                <a:ea typeface="Source Sans Pro Light" panose="020B0403030403020204" pitchFamily="34" charset="0"/>
              </a:rPr>
              <a:t>Andrea Fenner, www.gesund-ins-leben.de Stand: 25.08.2021 / </a:t>
            </a:r>
            <a:endParaRPr lang="de-DE" dirty="0"/>
          </a:p>
          <a:p>
            <a:pPr>
              <a:defRPr/>
            </a:pPr>
            <a:r>
              <a:rPr lang="de-DE" dirty="0" err="1">
                <a:effectLst/>
                <a:ea typeface="Arial" panose="020B0604020202020204" pitchFamily="34" charset="0"/>
                <a:cs typeface="Times New Roman" panose="02020603050405020304" pitchFamily="18" charset="0"/>
              </a:rPr>
              <a:t>Culley</a:t>
            </a:r>
            <a:r>
              <a:rPr lang="de-DE" dirty="0">
                <a:effectLst/>
                <a:ea typeface="Arial" panose="020B0604020202020204" pitchFamily="34" charset="0"/>
                <a:cs typeface="Times New Roman" panose="02020603050405020304" pitchFamily="18" charset="0"/>
              </a:rPr>
              <a:t>, Sue (2015): Beratung als </a:t>
            </a:r>
            <a:r>
              <a:rPr lang="de-DE" dirty="0" err="1">
                <a:effectLst/>
                <a:ea typeface="Arial" panose="020B0604020202020204" pitchFamily="34" charset="0"/>
                <a:cs typeface="Times New Roman" panose="02020603050405020304" pitchFamily="18" charset="0"/>
              </a:rPr>
              <a:t>Prozeß</a:t>
            </a:r>
            <a:r>
              <a:rPr lang="de-DE" dirty="0">
                <a:effectLst/>
                <a:ea typeface="Arial" panose="020B0604020202020204" pitchFamily="34" charset="0"/>
                <a:cs typeface="Times New Roman" panose="02020603050405020304" pitchFamily="18" charset="0"/>
              </a:rPr>
              <a:t>. Lehrbuch kommunikativer Fertigkeiten. 6. Auflage. Weinheim, Basel: Beltz (Beltz-Taschenbuch Sozialarbeit, 110).</a:t>
            </a:r>
          </a:p>
          <a:p>
            <a:pPr>
              <a:defRPr/>
            </a:pPr>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F3912DB9-ED41-49A9-B08D-FC685D00E9FE}"/>
              </a:ext>
            </a:extLst>
          </p:cNvPr>
          <p:cNvSpPr>
            <a:spLocks noGrp="1"/>
          </p:cNvSpPr>
          <p:nvPr>
            <p:ph type="body" sz="quarter" idx="18"/>
          </p:nvPr>
        </p:nvSpPr>
        <p:spPr/>
        <p:txBody>
          <a:bodyPr/>
          <a:lstStyle/>
          <a:p>
            <a:r>
              <a:rPr lang="de-DE" dirty="0"/>
              <a:t>Impressum</a:t>
            </a:r>
          </a:p>
        </p:txBody>
      </p:sp>
      <p:sp>
        <p:nvSpPr>
          <p:cNvPr id="17" name="Textplatzhalter 16">
            <a:extLst>
              <a:ext uri="{FF2B5EF4-FFF2-40B4-BE49-F238E27FC236}">
                <a16:creationId xmlns:a16="http://schemas.microsoft.com/office/drawing/2014/main" id="{BCA7CD21-A140-4DBB-B262-EE108048AA0C}"/>
              </a:ext>
            </a:extLst>
          </p:cNvPr>
          <p:cNvSpPr>
            <a:spLocks noGrp="1"/>
          </p:cNvSpPr>
          <p:nvPr>
            <p:ph type="body" sz="quarter" idx="17"/>
          </p:nvPr>
        </p:nvSpPr>
        <p:spPr/>
        <p:txBody>
          <a:bodyPr/>
          <a:lstStyle/>
          <a:p>
            <a:r>
              <a:rPr lang="de-DE" dirty="0"/>
              <a:t>Die Fortbildung, wie auch die Folien wurden erstellt im Rahmen des, durch den Innovationsfonds des G-Ba geförderten Forschungsprojektes: </a:t>
            </a:r>
            <a:r>
              <a:rPr lang="de-DE" b="1" dirty="0"/>
              <a:t>Neo-MILK: Strukturelle Stillförderung und Aufbau von Humanmilchbanken an neonatologischen Zentren </a:t>
            </a:r>
            <a:r>
              <a:rPr lang="de-DE" dirty="0"/>
              <a:t>(FKZ: </a:t>
            </a:r>
            <a:r>
              <a:rPr lang="de-DE"/>
              <a:t>01NVF19027)</a:t>
            </a:r>
          </a:p>
          <a:p>
            <a:endParaRPr lang="de-DE" dirty="0"/>
          </a:p>
          <a:p>
            <a:r>
              <a:rPr lang="de-DE" dirty="0"/>
              <a:t>Weitere Informationen auf: </a:t>
            </a:r>
            <a:r>
              <a:rPr lang="de-DE" b="1" dirty="0"/>
              <a:t>www.neo-milk.de und auf          </a:t>
            </a:r>
            <a:r>
              <a:rPr lang="de-DE" b="1" dirty="0" err="1"/>
              <a:t>neo_milk</a:t>
            </a:r>
            <a:endParaRPr lang="de-DE" b="1" dirty="0"/>
          </a:p>
          <a:p>
            <a:endParaRPr lang="de-DE" dirty="0"/>
          </a:p>
          <a:p>
            <a:r>
              <a:rPr lang="de-DE" dirty="0" err="1"/>
              <a:t>Neo_meilk</a:t>
            </a:r>
            <a:r>
              <a:rPr lang="de-DE" dirty="0"/>
              <a:t>   </a:t>
            </a:r>
          </a:p>
        </p:txBody>
      </p:sp>
      <p:pic>
        <p:nvPicPr>
          <p:cNvPr id="5" name="Grafik 4">
            <a:extLst>
              <a:ext uri="{FF2B5EF4-FFF2-40B4-BE49-F238E27FC236}">
                <a16:creationId xmlns:a16="http://schemas.microsoft.com/office/drawing/2014/main" id="{4CD6D026-ED72-47E6-A7BC-D765B72B3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623" y="5477981"/>
            <a:ext cx="2213137" cy="1327730"/>
          </a:xfrm>
          <a:prstGeom prst="rect">
            <a:avLst/>
          </a:prstGeom>
        </p:spPr>
      </p:pic>
      <p:pic>
        <p:nvPicPr>
          <p:cNvPr id="7" name="Grafik 6">
            <a:extLst>
              <a:ext uri="{FF2B5EF4-FFF2-40B4-BE49-F238E27FC236}">
                <a16:creationId xmlns:a16="http://schemas.microsoft.com/office/drawing/2014/main" id="{8D11BD78-ADDA-4035-8290-F0DAE3F7CF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4206283"/>
            <a:ext cx="1586011" cy="1586011"/>
          </a:xfrm>
          <a:prstGeom prst="rect">
            <a:avLst/>
          </a:prstGeom>
        </p:spPr>
      </p:pic>
      <p:pic>
        <p:nvPicPr>
          <p:cNvPr id="9" name="Grafik 8">
            <a:extLst>
              <a:ext uri="{FF2B5EF4-FFF2-40B4-BE49-F238E27FC236}">
                <a16:creationId xmlns:a16="http://schemas.microsoft.com/office/drawing/2014/main" id="{9E382AD2-023A-4C53-B1B4-2C7006F27B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703808"/>
            <a:ext cx="355250" cy="502475"/>
          </a:xfrm>
          <a:prstGeom prst="rect">
            <a:avLst/>
          </a:prstGeom>
        </p:spPr>
      </p:pic>
    </p:spTree>
    <p:extLst>
      <p:ext uri="{BB962C8B-B14F-4D97-AF65-F5344CB8AC3E}">
        <p14:creationId xmlns:p14="http://schemas.microsoft.com/office/powerpoint/2010/main" val="112572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A6385C-79B3-3A4F-9B7A-0275C475B1E1}"/>
              </a:ext>
            </a:extLst>
          </p:cNvPr>
          <p:cNvSpPr>
            <a:spLocks noGrp="1"/>
          </p:cNvSpPr>
          <p:nvPr>
            <p:ph type="body" sz="quarter" idx="18"/>
          </p:nvPr>
        </p:nvSpPr>
        <p:spPr/>
        <p:txBody>
          <a:bodyPr/>
          <a:lstStyle/>
          <a:p>
            <a:r>
              <a:rPr lang="de-DE" dirty="0"/>
              <a:t>Inhalt</a:t>
            </a:r>
          </a:p>
        </p:txBody>
      </p:sp>
      <p:sp>
        <p:nvSpPr>
          <p:cNvPr id="3" name="Textplatzhalter 2">
            <a:extLst>
              <a:ext uri="{FF2B5EF4-FFF2-40B4-BE49-F238E27FC236}">
                <a16:creationId xmlns:a16="http://schemas.microsoft.com/office/drawing/2014/main" id="{19FFD625-475D-8A4C-9435-71E4F2CDD2ED}"/>
              </a:ext>
            </a:extLst>
          </p:cNvPr>
          <p:cNvSpPr>
            <a:spLocks noGrp="1"/>
          </p:cNvSpPr>
          <p:nvPr>
            <p:ph type="body" sz="quarter" idx="17"/>
          </p:nvPr>
        </p:nvSpPr>
        <p:spPr/>
        <p:txBody>
          <a:bodyPr/>
          <a:lstStyle/>
          <a:p>
            <a:pPr>
              <a:lnSpc>
                <a:spcPct val="100000"/>
              </a:lnSpc>
            </a:pPr>
            <a:r>
              <a:rPr lang="de-DE" sz="2400" dirty="0"/>
              <a:t>Grundlagen der Kommunikation</a:t>
            </a:r>
          </a:p>
          <a:p>
            <a:pPr>
              <a:lnSpc>
                <a:spcPct val="100000"/>
              </a:lnSpc>
            </a:pPr>
            <a:r>
              <a:rPr lang="de-DE" sz="2400" dirty="0" err="1"/>
              <a:t>Stigmasensible</a:t>
            </a:r>
            <a:r>
              <a:rPr lang="de-DE" sz="2400" dirty="0"/>
              <a:t> Kommunikation</a:t>
            </a:r>
          </a:p>
          <a:p>
            <a:pPr>
              <a:lnSpc>
                <a:spcPct val="100000"/>
              </a:lnSpc>
            </a:pPr>
            <a:r>
              <a:rPr lang="de-DE" sz="2400" dirty="0" err="1"/>
              <a:t>Präpartales</a:t>
            </a:r>
            <a:r>
              <a:rPr lang="de-DE" sz="2400" dirty="0"/>
              <a:t> Aufklärungsgespräch</a:t>
            </a:r>
          </a:p>
        </p:txBody>
      </p:sp>
      <p:sp>
        <p:nvSpPr>
          <p:cNvPr id="5" name="Fußzeilenplatzhalter 1">
            <a:extLst>
              <a:ext uri="{FF2B5EF4-FFF2-40B4-BE49-F238E27FC236}">
                <a16:creationId xmlns:a16="http://schemas.microsoft.com/office/drawing/2014/main" id="{B0CD77EE-D945-45D4-B9EE-67D2B666B61D}"/>
              </a:ext>
            </a:extLst>
          </p:cNvPr>
          <p:cNvSpPr>
            <a:spLocks noGrp="1"/>
          </p:cNvSpPr>
          <p:nvPr>
            <p:ph type="ftr" idx="15"/>
          </p:nvPr>
        </p:nvSpPr>
        <p:spPr bwMode="auto">
          <a:xfrm>
            <a:off x="977231" y="6295322"/>
            <a:ext cx="2330516" cy="322204"/>
          </a:xfrm>
        </p:spPr>
        <p:txBody>
          <a:bodyPr/>
          <a:lstStyle/>
          <a:p>
            <a:pPr>
              <a:defRPr/>
            </a:pPr>
            <a:r>
              <a:rPr lang="en-US" dirty="0"/>
              <a:t>MODUL 6</a:t>
            </a:r>
            <a:endParaRPr dirty="0"/>
          </a:p>
        </p:txBody>
      </p:sp>
    </p:spTree>
    <p:extLst>
      <p:ext uri="{BB962C8B-B14F-4D97-AF65-F5344CB8AC3E}">
        <p14:creationId xmlns:p14="http://schemas.microsoft.com/office/powerpoint/2010/main" val="2096289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A6385C-79B3-3A4F-9B7A-0275C475B1E1}"/>
              </a:ext>
            </a:extLst>
          </p:cNvPr>
          <p:cNvSpPr>
            <a:spLocks noGrp="1"/>
          </p:cNvSpPr>
          <p:nvPr>
            <p:ph type="body" sz="quarter" idx="18"/>
          </p:nvPr>
        </p:nvSpPr>
        <p:spPr/>
        <p:txBody>
          <a:bodyPr/>
          <a:lstStyle/>
          <a:p>
            <a:r>
              <a:rPr lang="de-DE" dirty="0"/>
              <a:t>Inhalt</a:t>
            </a:r>
          </a:p>
        </p:txBody>
      </p:sp>
      <p:sp>
        <p:nvSpPr>
          <p:cNvPr id="3" name="Textplatzhalter 2">
            <a:extLst>
              <a:ext uri="{FF2B5EF4-FFF2-40B4-BE49-F238E27FC236}">
                <a16:creationId xmlns:a16="http://schemas.microsoft.com/office/drawing/2014/main" id="{19FFD625-475D-8A4C-9435-71E4F2CDD2ED}"/>
              </a:ext>
            </a:extLst>
          </p:cNvPr>
          <p:cNvSpPr>
            <a:spLocks noGrp="1"/>
          </p:cNvSpPr>
          <p:nvPr>
            <p:ph type="body" sz="quarter" idx="17"/>
          </p:nvPr>
        </p:nvSpPr>
        <p:spPr/>
        <p:txBody>
          <a:bodyPr/>
          <a:lstStyle/>
          <a:p>
            <a:pPr>
              <a:lnSpc>
                <a:spcPct val="100000"/>
              </a:lnSpc>
            </a:pPr>
            <a:r>
              <a:rPr lang="de-DE" sz="2400" dirty="0"/>
              <a:t>Grundlagen der Kommunikation</a:t>
            </a:r>
          </a:p>
          <a:p>
            <a:pPr>
              <a:lnSpc>
                <a:spcPct val="100000"/>
              </a:lnSpc>
            </a:pPr>
            <a:r>
              <a:rPr lang="de-DE" sz="2400" dirty="0" err="1">
                <a:solidFill>
                  <a:schemeClr val="tx2"/>
                </a:solidFill>
              </a:rPr>
              <a:t>Stigmasensible</a:t>
            </a:r>
            <a:r>
              <a:rPr lang="de-DE" sz="2400" dirty="0">
                <a:solidFill>
                  <a:schemeClr val="tx2"/>
                </a:solidFill>
              </a:rPr>
              <a:t> Kommunikation</a:t>
            </a:r>
          </a:p>
          <a:p>
            <a:pPr>
              <a:lnSpc>
                <a:spcPct val="100000"/>
              </a:lnSpc>
            </a:pPr>
            <a:r>
              <a:rPr lang="de-DE" sz="2400" dirty="0" err="1">
                <a:solidFill>
                  <a:schemeClr val="tx2"/>
                </a:solidFill>
              </a:rPr>
              <a:t>Präpartales</a:t>
            </a:r>
            <a:r>
              <a:rPr lang="de-DE" sz="2400" dirty="0">
                <a:solidFill>
                  <a:schemeClr val="tx2"/>
                </a:solidFill>
              </a:rPr>
              <a:t> Aufklärungsgespräch</a:t>
            </a:r>
          </a:p>
        </p:txBody>
      </p:sp>
      <p:sp>
        <p:nvSpPr>
          <p:cNvPr id="5" name="Fußzeilenplatzhalter 1">
            <a:extLst>
              <a:ext uri="{FF2B5EF4-FFF2-40B4-BE49-F238E27FC236}">
                <a16:creationId xmlns:a16="http://schemas.microsoft.com/office/drawing/2014/main" id="{B0CD77EE-D945-45D4-B9EE-67D2B666B61D}"/>
              </a:ext>
            </a:extLst>
          </p:cNvPr>
          <p:cNvSpPr>
            <a:spLocks noGrp="1"/>
          </p:cNvSpPr>
          <p:nvPr>
            <p:ph type="ftr" idx="15"/>
          </p:nvPr>
        </p:nvSpPr>
        <p:spPr bwMode="auto">
          <a:xfrm>
            <a:off x="977231" y="6295322"/>
            <a:ext cx="2330516" cy="322204"/>
          </a:xfrm>
        </p:spPr>
        <p:txBody>
          <a:bodyPr/>
          <a:lstStyle/>
          <a:p>
            <a:pPr>
              <a:defRPr/>
            </a:pPr>
            <a:r>
              <a:rPr lang="en-US" dirty="0"/>
              <a:t>MODUL 6</a:t>
            </a:r>
            <a:endParaRPr dirty="0"/>
          </a:p>
        </p:txBody>
      </p:sp>
    </p:spTree>
    <p:extLst>
      <p:ext uri="{BB962C8B-B14F-4D97-AF65-F5344CB8AC3E}">
        <p14:creationId xmlns:p14="http://schemas.microsoft.com/office/powerpoint/2010/main" val="1307472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5433162-8C4B-6C41-9370-C9E6C5B4F8FD}"/>
              </a:ext>
            </a:extLst>
          </p:cNvPr>
          <p:cNvSpPr>
            <a:spLocks noGrp="1"/>
          </p:cNvSpPr>
          <p:nvPr>
            <p:ph type="body" sz="quarter" idx="18"/>
          </p:nvPr>
        </p:nvSpPr>
        <p:spPr/>
        <p:txBody>
          <a:bodyPr lIns="91440" tIns="45720" rIns="91440" bIns="45720" anchor="ctr"/>
          <a:lstStyle/>
          <a:p>
            <a:r>
              <a:rPr lang="de-DE" dirty="0">
                <a:ea typeface="+mj-lt"/>
                <a:cs typeface="+mj-lt"/>
              </a:rPr>
              <a:t>Grundlagen der Kommunikation</a:t>
            </a:r>
            <a:endParaRPr lang="en-US" dirty="0"/>
          </a:p>
        </p:txBody>
      </p:sp>
      <p:sp>
        <p:nvSpPr>
          <p:cNvPr id="3" name="Textplatzhalter 2">
            <a:extLst>
              <a:ext uri="{FF2B5EF4-FFF2-40B4-BE49-F238E27FC236}">
                <a16:creationId xmlns:a16="http://schemas.microsoft.com/office/drawing/2014/main" id="{CA4564C4-DB17-7340-AA79-A19A3566A1A6}"/>
              </a:ext>
            </a:extLst>
          </p:cNvPr>
          <p:cNvSpPr>
            <a:spLocks noGrp="1"/>
          </p:cNvSpPr>
          <p:nvPr>
            <p:ph type="body" sz="quarter" idx="19"/>
          </p:nvPr>
        </p:nvSpPr>
        <p:spPr/>
        <p:txBody>
          <a:bodyPr/>
          <a:lstStyle/>
          <a:p>
            <a:r>
              <a:rPr lang="de-DE" dirty="0"/>
              <a:t>01</a:t>
            </a:r>
          </a:p>
        </p:txBody>
      </p:sp>
      <p:pic>
        <p:nvPicPr>
          <p:cNvPr id="6" name="Bildplatzhalter 5">
            <a:extLst>
              <a:ext uri="{FF2B5EF4-FFF2-40B4-BE49-F238E27FC236}">
                <a16:creationId xmlns:a16="http://schemas.microsoft.com/office/drawing/2014/main" id="{9F571575-1383-4E6B-A102-728392DF9BD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5831" b="27267"/>
          <a:stretch/>
        </p:blipFill>
        <p:spPr>
          <a:xfrm>
            <a:off x="1200150" y="2681556"/>
            <a:ext cx="9791700" cy="4176445"/>
          </a:xfrm>
        </p:spPr>
      </p:pic>
    </p:spTree>
    <p:extLst>
      <p:ext uri="{BB962C8B-B14F-4D97-AF65-F5344CB8AC3E}">
        <p14:creationId xmlns:p14="http://schemas.microsoft.com/office/powerpoint/2010/main" val="942334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a:extLst>
              <a:ext uri="{FF2B5EF4-FFF2-40B4-BE49-F238E27FC236}">
                <a16:creationId xmlns:a16="http://schemas.microsoft.com/office/drawing/2014/main" id="{DAA6AB80-F7A9-45D3-8CEA-FA92B11B7379}"/>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112" t="13180" r="-112" b="42276"/>
          <a:stretch/>
        </p:blipFill>
        <p:spPr>
          <a:xfrm>
            <a:off x="230163" y="3500082"/>
            <a:ext cx="3889376" cy="2449868"/>
          </a:xfrm>
        </p:spPr>
      </p:pic>
      <p:sp>
        <p:nvSpPr>
          <p:cNvPr id="2" name="Textplatzhalter 1">
            <a:extLst>
              <a:ext uri="{FF2B5EF4-FFF2-40B4-BE49-F238E27FC236}">
                <a16:creationId xmlns:a16="http://schemas.microsoft.com/office/drawing/2014/main" id="{E3992030-3A77-F747-81F7-7086F38AD7C3}"/>
              </a:ext>
            </a:extLst>
          </p:cNvPr>
          <p:cNvSpPr>
            <a:spLocks noGrp="1"/>
          </p:cNvSpPr>
          <p:nvPr>
            <p:ph type="body" sz="quarter" idx="12"/>
          </p:nvPr>
        </p:nvSpPr>
        <p:spPr/>
        <p:txBody>
          <a:bodyPr lIns="91440" tIns="45720" rIns="91440" bIns="45720" anchor="ctr"/>
          <a:lstStyle/>
          <a:p>
            <a:r>
              <a:rPr lang="de-DE">
                <a:latin typeface="Source Sans Pro SemiBold"/>
                <a:ea typeface="Source Sans Pro SemiBold"/>
              </a:rPr>
              <a:t>Grundlagen der Kommunikation</a:t>
            </a:r>
            <a:endParaRPr lang="en-US"/>
          </a:p>
        </p:txBody>
      </p:sp>
      <p:sp>
        <p:nvSpPr>
          <p:cNvPr id="3" name="Textplatzhalter 2">
            <a:extLst>
              <a:ext uri="{FF2B5EF4-FFF2-40B4-BE49-F238E27FC236}">
                <a16:creationId xmlns:a16="http://schemas.microsoft.com/office/drawing/2014/main" id="{21137F18-9C66-6548-B577-589261DF55D6}"/>
              </a:ext>
            </a:extLst>
          </p:cNvPr>
          <p:cNvSpPr>
            <a:spLocks noGrp="1"/>
          </p:cNvSpPr>
          <p:nvPr>
            <p:ph type="body" sz="quarter" idx="11"/>
          </p:nvPr>
        </p:nvSpPr>
        <p:spPr/>
        <p:txBody>
          <a:bodyPr/>
          <a:lstStyle/>
          <a:p>
            <a:r>
              <a:rPr lang="de-DE" dirty="0"/>
              <a:t>01</a:t>
            </a:r>
          </a:p>
        </p:txBody>
      </p:sp>
      <p:sp>
        <p:nvSpPr>
          <p:cNvPr id="4" name="Textplatzhalter 3">
            <a:extLst>
              <a:ext uri="{FF2B5EF4-FFF2-40B4-BE49-F238E27FC236}">
                <a16:creationId xmlns:a16="http://schemas.microsoft.com/office/drawing/2014/main" id="{94836A51-1C2D-994D-BD02-11BF95FEAF83}"/>
              </a:ext>
            </a:extLst>
          </p:cNvPr>
          <p:cNvSpPr>
            <a:spLocks noGrp="1"/>
          </p:cNvSpPr>
          <p:nvPr>
            <p:ph type="body" sz="quarter" idx="13"/>
          </p:nvPr>
        </p:nvSpPr>
        <p:spPr/>
        <p:txBody>
          <a:bodyPr lIns="91440" tIns="45720" rIns="91440" bIns="45720" anchor="t"/>
          <a:lstStyle/>
          <a:p>
            <a:r>
              <a:rPr lang="de-DE">
                <a:latin typeface="Source Sans Pro SemiBold"/>
                <a:ea typeface="Source Sans Pro SemiBold"/>
              </a:rPr>
              <a:t>Eltern in belastenden Situationen</a:t>
            </a:r>
            <a:endParaRPr lang="en-US"/>
          </a:p>
        </p:txBody>
      </p:sp>
      <p:sp>
        <p:nvSpPr>
          <p:cNvPr id="5" name="Fußzeilenplatzhalter 4">
            <a:extLst>
              <a:ext uri="{FF2B5EF4-FFF2-40B4-BE49-F238E27FC236}">
                <a16:creationId xmlns:a16="http://schemas.microsoft.com/office/drawing/2014/main" id="{9E877D82-C7FC-CB4C-AB38-9E93F2EB173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B8E6D3F7-DE39-2748-95BB-5C463E1291BC}"/>
              </a:ext>
            </a:extLst>
          </p:cNvPr>
          <p:cNvSpPr>
            <a:spLocks noGrp="1"/>
          </p:cNvSpPr>
          <p:nvPr>
            <p:ph type="sldNum" idx="16"/>
          </p:nvPr>
        </p:nvSpPr>
        <p:spPr/>
        <p:txBody>
          <a:bodyPr/>
          <a:lstStyle/>
          <a:p>
            <a:fld id="{00000000-1234-1234-1234-123412341234}" type="slidenum">
              <a:rPr lang="en-US" smtClean="0"/>
              <a:pPr/>
              <a:t>8</a:t>
            </a:fld>
            <a:endParaRPr lang="en-US"/>
          </a:p>
        </p:txBody>
      </p:sp>
      <p:sp>
        <p:nvSpPr>
          <p:cNvPr id="7" name="Textplatzhalter 6">
            <a:extLst>
              <a:ext uri="{FF2B5EF4-FFF2-40B4-BE49-F238E27FC236}">
                <a16:creationId xmlns:a16="http://schemas.microsoft.com/office/drawing/2014/main" id="{35907E74-ED56-D14F-A161-2975EF888FC0}"/>
              </a:ext>
            </a:extLst>
          </p:cNvPr>
          <p:cNvSpPr>
            <a:spLocks noGrp="1"/>
          </p:cNvSpPr>
          <p:nvPr>
            <p:ph type="body" sz="quarter" idx="17"/>
          </p:nvPr>
        </p:nvSpPr>
        <p:spPr/>
        <p:txBody>
          <a:bodyPr lIns="91440" tIns="45720" rIns="91440" bIns="45720" anchor="ctr"/>
          <a:lstStyle/>
          <a:p>
            <a:pPr lvl="1" fontAlgn="base">
              <a:lnSpc>
                <a:spcPct val="100000"/>
              </a:lnSpc>
              <a:spcBef>
                <a:spcPts val="1000"/>
              </a:spcBef>
            </a:pPr>
            <a:r>
              <a:rPr lang="de-DE" sz="2400" dirty="0">
                <a:ea typeface="+mn-lt"/>
                <a:cs typeface="+mn-lt"/>
              </a:rPr>
              <a:t>Eltern, deren Frühgeborene auf einer Intensivstation betreut werden, beschreiben diese Situation oft als eine </a:t>
            </a:r>
            <a:r>
              <a:rPr lang="de-DE" sz="2400" b="1" dirty="0">
                <a:ea typeface="+mn-lt"/>
                <a:cs typeface="+mn-lt"/>
              </a:rPr>
              <a:t>stress-, angst- und unsicherheitsbehaftete Phase</a:t>
            </a:r>
            <a:r>
              <a:rPr lang="de-DE" sz="2400" dirty="0">
                <a:ea typeface="+mn-lt"/>
                <a:cs typeface="+mn-lt"/>
              </a:rPr>
              <a:t> ihres Lebens</a:t>
            </a:r>
            <a:endParaRPr lang="en-US" sz="2400" dirty="0"/>
          </a:p>
          <a:p>
            <a:pPr lvl="1">
              <a:lnSpc>
                <a:spcPct val="100000"/>
              </a:lnSpc>
              <a:spcBef>
                <a:spcPts val="1000"/>
              </a:spcBef>
            </a:pPr>
            <a:r>
              <a:rPr lang="de-DE" sz="2400" dirty="0">
                <a:ea typeface="+mn-lt"/>
                <a:cs typeface="+mn-lt"/>
              </a:rPr>
              <a:t>Mütter haben oft </a:t>
            </a:r>
            <a:r>
              <a:rPr lang="de-DE" sz="2400" b="1" dirty="0">
                <a:ea typeface="+mn-lt"/>
                <a:cs typeface="+mn-lt"/>
              </a:rPr>
              <a:t>Schuldgefühle</a:t>
            </a:r>
            <a:r>
              <a:rPr lang="de-DE" sz="2400" dirty="0">
                <a:ea typeface="+mn-lt"/>
                <a:cs typeface="+mn-lt"/>
              </a:rPr>
              <a:t> bezüglich der Frühgeburtlichkeit</a:t>
            </a:r>
            <a:endParaRPr lang="de-DE" sz="2400" dirty="0"/>
          </a:p>
          <a:p>
            <a:pPr lvl="1">
              <a:lnSpc>
                <a:spcPct val="100000"/>
              </a:lnSpc>
              <a:spcBef>
                <a:spcPts val="1000"/>
              </a:spcBef>
            </a:pPr>
            <a:r>
              <a:rPr lang="de-DE" sz="2400" dirty="0">
                <a:ea typeface="+mn-lt"/>
                <a:cs typeface="+mn-lt"/>
              </a:rPr>
              <a:t>Menschen </a:t>
            </a:r>
            <a:r>
              <a:rPr lang="de-DE" sz="2400" b="1" dirty="0">
                <a:ea typeface="+mn-lt"/>
                <a:cs typeface="+mn-lt"/>
              </a:rPr>
              <a:t>in Stresssituationen </a:t>
            </a:r>
            <a:r>
              <a:rPr lang="de-DE" sz="2400" dirty="0">
                <a:ea typeface="+mn-lt"/>
                <a:cs typeface="+mn-lt"/>
              </a:rPr>
              <a:t>haben häufig eine </a:t>
            </a:r>
            <a:r>
              <a:rPr lang="de-DE" sz="2400" b="1" dirty="0">
                <a:ea typeface="+mn-lt"/>
                <a:cs typeface="+mn-lt"/>
              </a:rPr>
              <a:t>veränderte Wahrnehmung von Informationen</a:t>
            </a:r>
          </a:p>
          <a:p>
            <a:pPr marL="457200" lvl="1" indent="0">
              <a:lnSpc>
                <a:spcPct val="100000"/>
              </a:lnSpc>
              <a:spcBef>
                <a:spcPts val="1000"/>
              </a:spcBef>
              <a:buNone/>
            </a:pPr>
            <a:endParaRPr lang="de-DE" sz="2400" b="1" dirty="0">
              <a:ea typeface="+mn-lt"/>
              <a:cs typeface="+mn-lt"/>
            </a:endParaRPr>
          </a:p>
          <a:p>
            <a:pPr marL="457200" lvl="1" indent="0">
              <a:lnSpc>
                <a:spcPct val="100000"/>
              </a:lnSpc>
              <a:spcBef>
                <a:spcPts val="1000"/>
              </a:spcBef>
              <a:buNone/>
            </a:pPr>
            <a:r>
              <a:rPr lang="de-DE" sz="2400" b="1" dirty="0"/>
              <a:t>Ziel:</a:t>
            </a:r>
            <a:r>
              <a:rPr lang="de-DE" sz="2400" dirty="0"/>
              <a:t> </a:t>
            </a:r>
            <a:r>
              <a:rPr lang="de-DE" sz="2400" b="1" dirty="0"/>
              <a:t>Aufbau und Festigen einer vertrauensvollen professionellen Beziehung mit dem gemeinsamen       Ziel der medizinischen Fürsorge für das Frühgeborene</a:t>
            </a:r>
            <a:endParaRPr lang="en-US" sz="2400" b="1" dirty="0"/>
          </a:p>
        </p:txBody>
      </p:sp>
      <p:sp>
        <p:nvSpPr>
          <p:cNvPr id="10" name="Rechteck: abgerundete Ecken 9">
            <a:extLst>
              <a:ext uri="{FF2B5EF4-FFF2-40B4-BE49-F238E27FC236}">
                <a16:creationId xmlns:a16="http://schemas.microsoft.com/office/drawing/2014/main" id="{18B25714-1CC1-4989-A45C-49087458675A}"/>
              </a:ext>
            </a:extLst>
          </p:cNvPr>
          <p:cNvSpPr/>
          <p:nvPr/>
        </p:nvSpPr>
        <p:spPr>
          <a:xfrm>
            <a:off x="4720590" y="4606290"/>
            <a:ext cx="6972300" cy="1474470"/>
          </a:xfrm>
          <a:prstGeom prst="roundRect">
            <a:avLst/>
          </a:prstGeom>
          <a:noFill/>
          <a:ln w="5715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8" name="Aufgezeichneter Sound">
            <a:hlinkClick r:id="" action="ppaction://media"/>
            <a:extLst>
              <a:ext uri="{FF2B5EF4-FFF2-40B4-BE49-F238E27FC236}">
                <a16:creationId xmlns:a16="http://schemas.microsoft.com/office/drawing/2014/main" id="{A24E5004-CAC3-FA51-E724-53FD79CD36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360000"/>
            <a:ext cx="406400" cy="406400"/>
          </a:xfrm>
          <a:prstGeom prst="rect">
            <a:avLst/>
          </a:prstGeom>
        </p:spPr>
      </p:pic>
    </p:spTree>
    <p:extLst>
      <p:ext uri="{BB962C8B-B14F-4D97-AF65-F5344CB8AC3E}">
        <p14:creationId xmlns:p14="http://schemas.microsoft.com/office/powerpoint/2010/main" val="2045243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3992030-3A77-F747-81F7-7086F38AD7C3}"/>
              </a:ext>
            </a:extLst>
          </p:cNvPr>
          <p:cNvSpPr>
            <a:spLocks noGrp="1"/>
          </p:cNvSpPr>
          <p:nvPr>
            <p:ph type="body" sz="quarter" idx="12"/>
          </p:nvPr>
        </p:nvSpPr>
        <p:spPr/>
        <p:txBody>
          <a:bodyPr lIns="91440" tIns="45720" rIns="91440" bIns="45720" anchor="ctr"/>
          <a:lstStyle/>
          <a:p>
            <a:r>
              <a:rPr lang="de-DE">
                <a:latin typeface="Source Sans Pro SemiBold"/>
                <a:ea typeface="Source Sans Pro SemiBold"/>
              </a:rPr>
              <a:t>Grundlagen der Kommunikation</a:t>
            </a:r>
            <a:endParaRPr lang="en-US"/>
          </a:p>
        </p:txBody>
      </p:sp>
      <p:sp>
        <p:nvSpPr>
          <p:cNvPr id="3" name="Textplatzhalter 2">
            <a:extLst>
              <a:ext uri="{FF2B5EF4-FFF2-40B4-BE49-F238E27FC236}">
                <a16:creationId xmlns:a16="http://schemas.microsoft.com/office/drawing/2014/main" id="{21137F18-9C66-6548-B577-589261DF55D6}"/>
              </a:ext>
            </a:extLst>
          </p:cNvPr>
          <p:cNvSpPr>
            <a:spLocks noGrp="1"/>
          </p:cNvSpPr>
          <p:nvPr>
            <p:ph type="body" sz="quarter" idx="11"/>
          </p:nvPr>
        </p:nvSpPr>
        <p:spPr/>
        <p:txBody>
          <a:bodyPr/>
          <a:lstStyle/>
          <a:p>
            <a:r>
              <a:rPr lang="de-DE" dirty="0"/>
              <a:t>01</a:t>
            </a:r>
          </a:p>
        </p:txBody>
      </p:sp>
      <p:sp>
        <p:nvSpPr>
          <p:cNvPr id="4" name="Textplatzhalter 3">
            <a:extLst>
              <a:ext uri="{FF2B5EF4-FFF2-40B4-BE49-F238E27FC236}">
                <a16:creationId xmlns:a16="http://schemas.microsoft.com/office/drawing/2014/main" id="{94836A51-1C2D-994D-BD02-11BF95FEAF83}"/>
              </a:ext>
            </a:extLst>
          </p:cNvPr>
          <p:cNvSpPr>
            <a:spLocks noGrp="1"/>
          </p:cNvSpPr>
          <p:nvPr>
            <p:ph type="body" sz="quarter" idx="13"/>
          </p:nvPr>
        </p:nvSpPr>
        <p:spPr/>
        <p:txBody>
          <a:bodyPr lIns="91440" tIns="45720" rIns="91440" bIns="45720" anchor="t"/>
          <a:lstStyle/>
          <a:p>
            <a:r>
              <a:rPr lang="de-DE">
                <a:latin typeface="Source Sans Pro SemiBold"/>
                <a:ea typeface="Source Sans Pro SemiBold"/>
              </a:rPr>
              <a:t>Empathie</a:t>
            </a:r>
            <a:endParaRPr lang="de-DE">
              <a:ea typeface="Source Sans Pro SemiBold"/>
            </a:endParaRPr>
          </a:p>
        </p:txBody>
      </p:sp>
      <p:sp>
        <p:nvSpPr>
          <p:cNvPr id="5" name="Fußzeilenplatzhalter 4">
            <a:extLst>
              <a:ext uri="{FF2B5EF4-FFF2-40B4-BE49-F238E27FC236}">
                <a16:creationId xmlns:a16="http://schemas.microsoft.com/office/drawing/2014/main" id="{9E877D82-C7FC-CB4C-AB38-9E93F2EB173D}"/>
              </a:ext>
            </a:extLst>
          </p:cNvPr>
          <p:cNvSpPr>
            <a:spLocks noGrp="1"/>
          </p:cNvSpPr>
          <p:nvPr>
            <p:ph type="ftr" idx="15"/>
          </p:nvPr>
        </p:nvSpPr>
        <p:spPr/>
        <p:txBody>
          <a:bodyPr/>
          <a:lstStyle/>
          <a:p>
            <a:pPr>
              <a:lnSpc>
                <a:spcPct val="135000"/>
              </a:lnSpc>
              <a:buSzTx/>
              <a:defRPr/>
            </a:pPr>
            <a:r>
              <a:rPr lang="en-US" dirty="0">
                <a:latin typeface="Source Sans Pro SemiBold"/>
                <a:ea typeface="Source Sans Pro SemiBold"/>
              </a:rPr>
              <a:t>MODUL 6</a:t>
            </a:r>
            <a:endParaRPr lang="en-US" dirty="0"/>
          </a:p>
        </p:txBody>
      </p:sp>
      <p:sp>
        <p:nvSpPr>
          <p:cNvPr id="6" name="Foliennummernplatzhalter 5">
            <a:extLst>
              <a:ext uri="{FF2B5EF4-FFF2-40B4-BE49-F238E27FC236}">
                <a16:creationId xmlns:a16="http://schemas.microsoft.com/office/drawing/2014/main" id="{B8E6D3F7-DE39-2748-95BB-5C463E1291BC}"/>
              </a:ext>
            </a:extLst>
          </p:cNvPr>
          <p:cNvSpPr>
            <a:spLocks noGrp="1"/>
          </p:cNvSpPr>
          <p:nvPr>
            <p:ph type="sldNum" idx="16"/>
          </p:nvPr>
        </p:nvSpPr>
        <p:spPr/>
        <p:txBody>
          <a:bodyPr/>
          <a:lstStyle/>
          <a:p>
            <a:fld id="{00000000-1234-1234-1234-123412341234}" type="slidenum">
              <a:rPr lang="en-US" smtClean="0"/>
              <a:pPr/>
              <a:t>9</a:t>
            </a:fld>
            <a:endParaRPr lang="en-US"/>
          </a:p>
        </p:txBody>
      </p:sp>
      <p:sp>
        <p:nvSpPr>
          <p:cNvPr id="7" name="Textplatzhalter 6">
            <a:extLst>
              <a:ext uri="{FF2B5EF4-FFF2-40B4-BE49-F238E27FC236}">
                <a16:creationId xmlns:a16="http://schemas.microsoft.com/office/drawing/2014/main" id="{35907E74-ED56-D14F-A161-2975EF888FC0}"/>
              </a:ext>
            </a:extLst>
          </p:cNvPr>
          <p:cNvSpPr>
            <a:spLocks noGrp="1"/>
          </p:cNvSpPr>
          <p:nvPr>
            <p:ph type="body" sz="quarter" idx="17"/>
          </p:nvPr>
        </p:nvSpPr>
        <p:spPr>
          <a:xfrm>
            <a:off x="4329874" y="225425"/>
            <a:ext cx="7633526" cy="6392101"/>
          </a:xfrm>
        </p:spPr>
        <p:txBody>
          <a:bodyPr lIns="91440" tIns="45720" rIns="91440" bIns="45720" anchor="ctr"/>
          <a:lstStyle/>
          <a:p>
            <a:pPr lvl="1" fontAlgn="base">
              <a:lnSpc>
                <a:spcPct val="100000"/>
              </a:lnSpc>
              <a:spcBef>
                <a:spcPts val="1000"/>
              </a:spcBef>
            </a:pPr>
            <a:r>
              <a:rPr lang="de-DE" sz="2400" dirty="0">
                <a:ea typeface="+mn-lt"/>
                <a:cs typeface="+mn-lt"/>
              </a:rPr>
              <a:t>Erfahrungen aus der Sicht des Gegenübers werden wahrgenommen und zurückgemeldet</a:t>
            </a:r>
            <a:endParaRPr lang="en-US" sz="2400" dirty="0">
              <a:ea typeface="+mn-lt"/>
              <a:cs typeface="+mn-lt"/>
            </a:endParaRPr>
          </a:p>
          <a:p>
            <a:pPr lvl="1">
              <a:lnSpc>
                <a:spcPct val="100000"/>
              </a:lnSpc>
              <a:spcBef>
                <a:spcPts val="1000"/>
              </a:spcBef>
            </a:pPr>
            <a:r>
              <a:rPr lang="de-DE" sz="2400" dirty="0">
                <a:ea typeface="+mn-lt"/>
                <a:cs typeface="+mn-lt"/>
              </a:rPr>
              <a:t>Gefühle des Gegenübers, sowie deren Bedeutungsaspekte, werden nachempfunden und verbalisiert</a:t>
            </a:r>
          </a:p>
          <a:p>
            <a:pPr marL="457200" lvl="1" indent="0">
              <a:lnSpc>
                <a:spcPct val="100000"/>
              </a:lnSpc>
              <a:spcBef>
                <a:spcPts val="1000"/>
              </a:spcBef>
              <a:buNone/>
            </a:pPr>
            <a:endParaRPr lang="de-DE" sz="2400" dirty="0">
              <a:ea typeface="+mn-lt"/>
              <a:cs typeface="+mn-lt"/>
            </a:endParaRPr>
          </a:p>
          <a:p>
            <a:pPr marL="457200" lvl="1" indent="0">
              <a:lnSpc>
                <a:spcPct val="100000"/>
              </a:lnSpc>
              <a:spcBef>
                <a:spcPts val="1000"/>
              </a:spcBef>
              <a:buNone/>
            </a:pPr>
            <a:r>
              <a:rPr lang="de-DE" sz="2400" b="1" dirty="0">
                <a:solidFill>
                  <a:srgbClr val="F3C45E"/>
                </a:solidFill>
                <a:latin typeface="Calibri" panose="020F0502020204030204" pitchFamily="34" charset="0"/>
                <a:ea typeface="Source Sans Pro Light"/>
                <a:cs typeface="Calibri" panose="020F0502020204030204" pitchFamily="34" charset="0"/>
              </a:rPr>
              <a:t>→ </a:t>
            </a:r>
            <a:r>
              <a:rPr lang="de-DE" sz="2400" b="1" dirty="0">
                <a:ea typeface="Source Sans Pro Light"/>
              </a:rPr>
              <a:t>einfühlsames Verstehen der Situation der/des </a:t>
            </a:r>
          </a:p>
          <a:p>
            <a:pPr marL="457200" lvl="1" indent="0">
              <a:lnSpc>
                <a:spcPct val="100000"/>
              </a:lnSpc>
              <a:spcBef>
                <a:spcPts val="0"/>
              </a:spcBef>
              <a:buNone/>
            </a:pPr>
            <a:r>
              <a:rPr lang="de-DE" sz="2400" b="1" dirty="0">
                <a:ea typeface="Source Sans Pro Light"/>
              </a:rPr>
              <a:t>      </a:t>
            </a:r>
            <a:r>
              <a:rPr lang="de-DE" sz="2400" b="1" dirty="0" err="1">
                <a:ea typeface="Source Sans Pro Light"/>
              </a:rPr>
              <a:t>Gesprächspartner:in</a:t>
            </a:r>
            <a:endParaRPr lang="de-DE" sz="2400" b="1" u="sng" dirty="0">
              <a:ea typeface="Source Sans Pro Light"/>
            </a:endParaRPr>
          </a:p>
        </p:txBody>
      </p:sp>
      <p:pic>
        <p:nvPicPr>
          <p:cNvPr id="8" name="Aufgezeichneter Sound">
            <a:hlinkClick r:id="" action="ppaction://media"/>
            <a:extLst>
              <a:ext uri="{FF2B5EF4-FFF2-40B4-BE49-F238E27FC236}">
                <a16:creationId xmlns:a16="http://schemas.microsoft.com/office/drawing/2014/main" id="{52FF1E6B-C34C-CD56-A14E-382C08B526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80000" y="900000"/>
            <a:ext cx="406400" cy="406400"/>
          </a:xfrm>
          <a:prstGeom prst="rect">
            <a:avLst/>
          </a:prstGeom>
        </p:spPr>
      </p:pic>
    </p:spTree>
    <p:extLst>
      <p:ext uri="{BB962C8B-B14F-4D97-AF65-F5344CB8AC3E}">
        <p14:creationId xmlns:p14="http://schemas.microsoft.com/office/powerpoint/2010/main" val="194513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a:themeElements>
    <a:clrScheme name="NeoMilk2">
      <a:dk1>
        <a:srgbClr val="2B5A70"/>
      </a:dk1>
      <a:lt1>
        <a:sysClr val="window" lastClr="FFFFFF"/>
      </a:lt1>
      <a:dk2>
        <a:srgbClr val="83B0C2"/>
      </a:dk2>
      <a:lt2>
        <a:srgbClr val="E7E6E6"/>
      </a:lt2>
      <a:accent1>
        <a:srgbClr val="2B5A70"/>
      </a:accent1>
      <a:accent2>
        <a:srgbClr val="83B0C2"/>
      </a:accent2>
      <a:accent3>
        <a:srgbClr val="F3C45E"/>
      </a:accent3>
      <a:accent4>
        <a:srgbClr val="C3F9FF"/>
      </a:accent4>
      <a:accent5>
        <a:srgbClr val="A5A5A5"/>
      </a:accent5>
      <a:accent6>
        <a:srgbClr val="BAA1BD"/>
      </a:accent6>
      <a:hlink>
        <a:srgbClr val="4472C4"/>
      </a:hlink>
      <a:folHlink>
        <a:srgbClr val="BAA1BD"/>
      </a:folHlink>
    </a:clrScheme>
    <a:fontScheme name="NeoMilk_v2">
      <a:majorFont>
        <a:latin typeface="Source Sans Pro SemiBold"/>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outerShdw blurRad="139700" dist="25400" dir="5400000" algn="t" rotWithShape="0">
            <a:prstClr val="black">
              <a:alpha val="32000"/>
            </a:prstClr>
          </a:outerShdw>
        </a:effectLst>
      </a:spPr>
      <a:bodyPr rtlCol="0" anchor="ctr"/>
      <a:lstStyle>
        <a:defPPr algn="ctr">
          <a:defRPr sz="40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ct val="135000"/>
          </a:lnSpc>
          <a:defRPr sz="20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NeoMilk2">
      <a:dk1>
        <a:srgbClr val="2B5A70"/>
      </a:dk1>
      <a:lt1>
        <a:sysClr val="window" lastClr="FFFFFF"/>
      </a:lt1>
      <a:dk2>
        <a:srgbClr val="83B0C2"/>
      </a:dk2>
      <a:lt2>
        <a:srgbClr val="E7E6E6"/>
      </a:lt2>
      <a:accent1>
        <a:srgbClr val="2B5A70"/>
      </a:accent1>
      <a:accent2>
        <a:srgbClr val="83B0C2"/>
      </a:accent2>
      <a:accent3>
        <a:srgbClr val="F3C45E"/>
      </a:accent3>
      <a:accent4>
        <a:srgbClr val="C3F9FF"/>
      </a:accent4>
      <a:accent5>
        <a:srgbClr val="A5A5A5"/>
      </a:accent5>
      <a:accent6>
        <a:srgbClr val="BAA1BD"/>
      </a:accent6>
      <a:hlink>
        <a:srgbClr val="4472C4"/>
      </a:hlink>
      <a:folHlink>
        <a:srgbClr val="BAA1BD"/>
      </a:folHlink>
    </a:clrScheme>
    <a:fontScheme name="NeoMilk_v2">
      <a:majorFont>
        <a:latin typeface="Source Sans Pro SemiBold"/>
        <a:ea typeface="Arial"/>
        <a:cs typeface="Arial"/>
      </a:majorFont>
      <a:minorFont>
        <a:latin typeface="Source Sans Pro Ligh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ln>
          <a:noFill/>
        </a:ln>
      </a:spPr>
      <a:bodyPr/>
      <a:lstStyle/>
      <a:style>
        <a:lnRef idx="2">
          <a:schemeClr val="accent1">
            <a:shade val="50000"/>
          </a:schemeClr>
        </a:lnRef>
        <a:fillRef idx="1">
          <a:schemeClr val="accent1"/>
        </a:fillRef>
        <a:effectRef idx="0">
          <a:schemeClr val="accent1"/>
        </a:effectRef>
        <a:fontRef idx="minor">
          <a:schemeClr val="lt1"/>
        </a:fontRef>
      </a:style>
    </a:spDef>
    <a:txDef>
      <a:spPr bwMode="auto">
        <a:prstGeom prst="rect">
          <a:avLst/>
        </a:prstGeom>
        <a:noFill/>
      </a:spPr>
      <a:bodyPr/>
      <a:lstStyle/>
    </a:txDef>
  </a:objectDefaults>
  <a:extraClrSchemeLst/>
</a:theme>
</file>

<file path=ppt/theme/theme3.xml><?xml version="1.0" encoding="utf-8"?>
<a:theme xmlns:a="http://schemas.openxmlformats.org/drawingml/2006/main" name="2_Office">
  <a:themeElements>
    <a:clrScheme name="NeoMilk2">
      <a:dk1>
        <a:srgbClr val="2B5A70"/>
      </a:dk1>
      <a:lt1>
        <a:sysClr val="window" lastClr="FFFFFF"/>
      </a:lt1>
      <a:dk2>
        <a:srgbClr val="83B0C2"/>
      </a:dk2>
      <a:lt2>
        <a:srgbClr val="E7E6E6"/>
      </a:lt2>
      <a:accent1>
        <a:srgbClr val="2B5A70"/>
      </a:accent1>
      <a:accent2>
        <a:srgbClr val="83B0C2"/>
      </a:accent2>
      <a:accent3>
        <a:srgbClr val="F3C45E"/>
      </a:accent3>
      <a:accent4>
        <a:srgbClr val="C3F9FF"/>
      </a:accent4>
      <a:accent5>
        <a:srgbClr val="A5A5A5"/>
      </a:accent5>
      <a:accent6>
        <a:srgbClr val="BAA1BD"/>
      </a:accent6>
      <a:hlink>
        <a:srgbClr val="4472C4"/>
      </a:hlink>
      <a:folHlink>
        <a:srgbClr val="BAA1BD"/>
      </a:folHlink>
    </a:clrScheme>
    <a:fontScheme name="NeoMilk_v2">
      <a:majorFont>
        <a:latin typeface="Source Sans Pro SemiBold"/>
        <a:ea typeface="Arial"/>
        <a:cs typeface="Arial"/>
      </a:majorFont>
      <a:minorFont>
        <a:latin typeface="Source Sans Pro Ligh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ln>
          <a:noFill/>
        </a:ln>
      </a:spPr>
      <a:bodyPr/>
      <a:lstStyle/>
      <a:style>
        <a:lnRef idx="2">
          <a:schemeClr val="accent1">
            <a:shade val="50000"/>
          </a:schemeClr>
        </a:lnRef>
        <a:fillRef idx="1">
          <a:schemeClr val="accent1"/>
        </a:fillRef>
        <a:effectRef idx="0">
          <a:schemeClr val="accent1"/>
        </a:effectRef>
        <a:fontRef idx="minor">
          <a:schemeClr val="lt1"/>
        </a:fontRef>
      </a:style>
    </a:spDef>
    <a:txDef>
      <a:spPr bwMode="auto">
        <a:prstGeom prst="rect">
          <a:avLst/>
        </a:prstGeom>
        <a:noFill/>
      </a:spPr>
      <a:bodyPr/>
      <a:lstStyle/>
    </a:txDef>
  </a:objectDefaults>
  <a:extraClrSchemeLst/>
</a:theme>
</file>

<file path=ppt/theme/theme4.xml><?xml version="1.0" encoding="utf-8"?>
<a:theme xmlns:a="http://schemas.openxmlformats.org/drawingml/2006/main" name="1_Design Neo Milk">
  <a:themeElements>
    <a:clrScheme name="NeoMilk2">
      <a:dk1>
        <a:srgbClr val="2B5A70"/>
      </a:dk1>
      <a:lt1>
        <a:sysClr val="window" lastClr="FFFFFF"/>
      </a:lt1>
      <a:dk2>
        <a:srgbClr val="83B0C2"/>
      </a:dk2>
      <a:lt2>
        <a:srgbClr val="E7E6E6"/>
      </a:lt2>
      <a:accent1>
        <a:srgbClr val="2B5A70"/>
      </a:accent1>
      <a:accent2>
        <a:srgbClr val="83B0C2"/>
      </a:accent2>
      <a:accent3>
        <a:srgbClr val="F3C45E"/>
      </a:accent3>
      <a:accent4>
        <a:srgbClr val="C3F9FF"/>
      </a:accent4>
      <a:accent5>
        <a:srgbClr val="A5A5A5"/>
      </a:accent5>
      <a:accent6>
        <a:srgbClr val="BAA1BD"/>
      </a:accent6>
      <a:hlink>
        <a:srgbClr val="4472C4"/>
      </a:hlink>
      <a:folHlink>
        <a:srgbClr val="BAA1BD"/>
      </a:folHlink>
    </a:clrScheme>
    <a:fontScheme name="NeoMilk_v2">
      <a:majorFont>
        <a:latin typeface="Source Sans Pro SemiBold"/>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outerShdw blurRad="139700" dist="25400" dir="5400000" algn="t" rotWithShape="0">
            <a:prstClr val="black">
              <a:alpha val="32000"/>
            </a:prstClr>
          </a:outerShdw>
        </a:effectLst>
      </a:spPr>
      <a:bodyPr rtlCol="0" anchor="ctr"/>
      <a:lstStyle>
        <a:defPPr algn="ctr">
          <a:defRPr sz="40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ct val="135000"/>
          </a:lnSpc>
          <a:defRPr sz="2000" dirty="0" err="1" smtClean="0"/>
        </a:defPPr>
      </a:lstStyle>
    </a:txDef>
  </a:objectDefaults>
  <a:extraClrSchemeLst/>
  <a:extLst>
    <a:ext uri="{05A4C25C-085E-4340-85A3-A5531E510DB2}">
      <thm15:themeFamily xmlns:thm15="http://schemas.microsoft.com/office/thememl/2012/main" name="Design Neo Milk" id="{259D58F6-6985-4E42-876B-4E78DC0F06CA}" vid="{E637448B-A598-AC4F-8CE1-7E0EF723CF0B}"/>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1CCC8B4A6E7994C906D5F451173DC72" ma:contentTypeVersion="13" ma:contentTypeDescription="Ein neues Dokument erstellen." ma:contentTypeScope="" ma:versionID="80a361aba66dcddf20254003d9b584bd">
  <xsd:schema xmlns:xsd="http://www.w3.org/2001/XMLSchema" xmlns:xs="http://www.w3.org/2001/XMLSchema" xmlns:p="http://schemas.microsoft.com/office/2006/metadata/properties" xmlns:ns2="9fb57b56-06f2-4e52-b4b4-3e59a19da072" xmlns:ns3="9a8f3015-1d35-4442-a742-b2b0f7971320" targetNamespace="http://schemas.microsoft.com/office/2006/metadata/properties" ma:root="true" ma:fieldsID="6f47b648c0a3c89ef2d25ded845313d4" ns2:_="" ns3:_="">
    <xsd:import namespace="9fb57b56-06f2-4e52-b4b4-3e59a19da072"/>
    <xsd:import namespace="9a8f3015-1d35-4442-a742-b2b0f797132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b57b56-06f2-4e52-b4b4-3e59a19da0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8f3015-1d35-4442-a742-b2b0f7971320" elementFormDefault="qualified">
    <xsd:import namespace="http://schemas.microsoft.com/office/2006/documentManagement/types"/>
    <xsd:import namespace="http://schemas.microsoft.com/office/infopath/2007/PartnerControls"/>
    <xsd:element name="SharedWithUsers" ma:index="14"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38051C-5ED8-443C-8FCF-95F81C0990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b57b56-06f2-4e52-b4b4-3e59a19da072"/>
    <ds:schemaRef ds:uri="9a8f3015-1d35-4442-a742-b2b0f79713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7B8C64-84CF-4F0E-A53A-CA296646F02F}">
  <ds:schemaRefs>
    <ds:schemaRef ds:uri="http://www.w3.org/XML/1998/namespace"/>
    <ds:schemaRef ds:uri="http://schemas.openxmlformats.org/package/2006/metadata/core-properties"/>
    <ds:schemaRef ds:uri="http://purl.org/dc/elements/1.1/"/>
    <ds:schemaRef ds:uri="http://purl.org/dc/dcmitype/"/>
    <ds:schemaRef ds:uri="9fb57b56-06f2-4e52-b4b4-3e59a19da072"/>
    <ds:schemaRef ds:uri="http://schemas.microsoft.com/office/2006/documentManagement/types"/>
    <ds:schemaRef ds:uri="http://schemas.microsoft.com/office/infopath/2007/PartnerControls"/>
    <ds:schemaRef ds:uri="9a8f3015-1d35-4442-a742-b2b0f7971320"/>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F60BE99-8403-409B-A52A-526D2DB18E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5400</Words>
  <Application>Microsoft Office PowerPoint</Application>
  <PresentationFormat>Breitbild</PresentationFormat>
  <Paragraphs>573</Paragraphs>
  <Slides>49</Slides>
  <Notes>36</Notes>
  <HiddenSlides>0</HiddenSlides>
  <MMClips>32</MMClips>
  <ScaleCrop>false</ScaleCrop>
  <HeadingPairs>
    <vt:vector size="6" baseType="variant">
      <vt:variant>
        <vt:lpstr>Verwendete Schriftarten</vt:lpstr>
      </vt:variant>
      <vt:variant>
        <vt:i4>7</vt:i4>
      </vt:variant>
      <vt:variant>
        <vt:lpstr>Design</vt:lpstr>
      </vt:variant>
      <vt:variant>
        <vt:i4>4</vt:i4>
      </vt:variant>
      <vt:variant>
        <vt:lpstr>Folientitel</vt:lpstr>
      </vt:variant>
      <vt:variant>
        <vt:i4>49</vt:i4>
      </vt:variant>
    </vt:vector>
  </HeadingPairs>
  <TitlesOfParts>
    <vt:vector size="60" baseType="lpstr">
      <vt:lpstr>Source Sans Pro SemiBold</vt:lpstr>
      <vt:lpstr>Times New Roman</vt:lpstr>
      <vt:lpstr>Source Sans Pro</vt:lpstr>
      <vt:lpstr>Source Sans Pro Light</vt:lpstr>
      <vt:lpstr>Arial</vt:lpstr>
      <vt:lpstr>Calibri</vt:lpstr>
      <vt:lpstr>Wingdings</vt:lpstr>
      <vt:lpstr>Office</vt:lpstr>
      <vt:lpstr>1_Office</vt:lpstr>
      <vt:lpstr>2_Office</vt:lpstr>
      <vt:lpstr>1_Design Neo Milk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Michael Lubomirski</dc:creator>
  <cp:lastModifiedBy>Zahr, Kira</cp:lastModifiedBy>
  <cp:revision>624</cp:revision>
  <dcterms:created xsi:type="dcterms:W3CDTF">2021-12-14T16:42:45Z</dcterms:created>
  <dcterms:modified xsi:type="dcterms:W3CDTF">2022-08-08T11:25:41Z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0x010100F1CCC8B4A6E7994C906D5F451173DC72</vt:lpwstr>
  </property>
</Properties>
</file>