
<file path=[Content_Types].xml><?xml version="1.0" encoding="utf-8"?>
<Types xmlns="http://schemas.openxmlformats.org/package/2006/content-types">
  <Default Extension="png" ContentType="image/png"/>
  <Default Extension="svg" ContentType="image/svg+xml"/>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3" r:id="rId2"/>
    <p:sldMasterId id="2147483709" r:id="rId3"/>
  </p:sldMasterIdLst>
  <p:notesMasterIdLst>
    <p:notesMasterId r:id="rId8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83" r:id="rId78"/>
    <p:sldId id="331" r:id="rId79"/>
    <p:sldId id="332" r:id="rId80"/>
    <p:sldId id="333" r:id="rId81"/>
  </p:sldIdLst>
  <p:sldSz cx="12192000" cy="6858000"/>
  <p:notesSz cx="12192000" cy="6858000"/>
  <p:defaultText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63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notesMaster" Target="notesMasters/notesMaster1.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3" name="Google Shape;3;n"/>
          <p:cNvSpPr txBox="1">
            <a:spLocks noGrp="1"/>
          </p:cNvSpPr>
          <p:nvPr>
            <p:ph type="hdr" idx="2"/>
          </p:nvPr>
        </p:nvSpPr>
        <p:spPr bwMode="auto">
          <a:xfrm>
            <a:off x="0" y="0"/>
            <a:ext cx="2971800" cy="458788"/>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SzPts val="1400"/>
              <a:buNone/>
              <a:defRPr sz="1200" b="0" i="0" u="none" strike="noStrike" cap="none">
                <a:solidFill>
                  <a:schemeClr val="dk1"/>
                </a:solidFill>
                <a:latin typeface="Calibri"/>
                <a:ea typeface="Calibri"/>
                <a:cs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defRPr>
            </a:lvl9pPr>
          </a:lstStyle>
          <a:p>
            <a:pPr>
              <a:defRPr/>
            </a:pPr>
            <a:endParaRPr/>
          </a:p>
        </p:txBody>
      </p:sp>
      <p:sp>
        <p:nvSpPr>
          <p:cNvPr id="4" name="Google Shape;4;n"/>
          <p:cNvSpPr txBox="1">
            <a:spLocks noGrp="1"/>
          </p:cNvSpPr>
          <p:nvPr>
            <p:ph type="dt" idx="10"/>
          </p:nvPr>
        </p:nvSpPr>
        <p:spPr bwMode="auto">
          <a:xfrm>
            <a:off x="3884613" y="0"/>
            <a:ext cx="2971800" cy="458788"/>
          </a:xfrm>
          <a:prstGeom prst="rect">
            <a:avLst/>
          </a:prstGeom>
          <a:noFill/>
          <a:ln>
            <a:noFill/>
          </a:ln>
        </p:spPr>
        <p:txBody>
          <a:bodyPr spcFirstLastPara="1" wrap="square" lIns="91425" tIns="45700" rIns="91425" bIns="45700" anchor="t" anchorCtr="0">
            <a:noAutofit/>
          </a:bodyPr>
          <a:lstStyle>
            <a:lvl1pPr marR="0" lvl="0" algn="r">
              <a:spcBef>
                <a:spcPts val="0"/>
              </a:spcBef>
              <a:spcAft>
                <a:spcPts val="0"/>
              </a:spcAft>
              <a:buSzPts val="1400"/>
              <a:buNone/>
              <a:defRPr sz="1200" b="0" i="0" u="none" strike="noStrike" cap="none">
                <a:solidFill>
                  <a:schemeClr val="dk1"/>
                </a:solidFill>
                <a:latin typeface="Calibri"/>
                <a:ea typeface="Calibri"/>
                <a:cs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defRPr>
            </a:lvl9pPr>
          </a:lstStyle>
          <a:p>
            <a:pPr>
              <a:defRPr/>
            </a:pPr>
            <a:endParaRPr/>
          </a:p>
        </p:txBody>
      </p:sp>
      <p:sp>
        <p:nvSpPr>
          <p:cNvPr id="5" name="Google Shape;5;n"/>
          <p:cNvSpPr>
            <a:spLocks noGrp="1" noRot="1" noChangeAspect="1"/>
          </p:cNvSpPr>
          <p:nvPr>
            <p:ph type="sldImg" idx="3"/>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a:spcBef>
                <a:spcPts val="0"/>
              </a:spcBef>
              <a:spcAft>
                <a:spcPts val="0"/>
              </a:spcAft>
              <a:buSzPts val="1400"/>
              <a:buNone/>
              <a:defRPr sz="1200" b="0" i="0" u="none" strike="noStrike" cap="none">
                <a:solidFill>
                  <a:schemeClr val="dk1"/>
                </a:solidFill>
                <a:latin typeface="Calibri"/>
                <a:ea typeface="Calibri"/>
                <a:cs typeface="Calibri"/>
              </a:defRPr>
            </a:lvl1pPr>
            <a:lvl2pPr marL="914400" marR="0" lvl="1" indent="-228600" algn="l">
              <a:spcBef>
                <a:spcPts val="0"/>
              </a:spcBef>
              <a:spcAft>
                <a:spcPts val="0"/>
              </a:spcAft>
              <a:buSzPts val="1400"/>
              <a:buNone/>
              <a:defRPr sz="1200" b="0" i="0" u="none" strike="noStrike" cap="none">
                <a:solidFill>
                  <a:schemeClr val="dk1"/>
                </a:solidFill>
                <a:latin typeface="Calibri"/>
                <a:ea typeface="Calibri"/>
                <a:cs typeface="Calibri"/>
              </a:defRPr>
            </a:lvl2pPr>
            <a:lvl3pPr marL="1371600" marR="0" lvl="2" indent="-228600" algn="l">
              <a:spcBef>
                <a:spcPts val="0"/>
              </a:spcBef>
              <a:spcAft>
                <a:spcPts val="0"/>
              </a:spcAft>
              <a:buSzPts val="1400"/>
              <a:buNone/>
              <a:defRPr sz="1200" b="0" i="0" u="none" strike="noStrike" cap="none">
                <a:solidFill>
                  <a:schemeClr val="dk1"/>
                </a:solidFill>
                <a:latin typeface="Calibri"/>
                <a:ea typeface="Calibri"/>
                <a:cs typeface="Calibri"/>
              </a:defRPr>
            </a:lvl3pPr>
            <a:lvl4pPr marL="1828800" marR="0" lvl="3" indent="-228600" algn="l">
              <a:spcBef>
                <a:spcPts val="0"/>
              </a:spcBef>
              <a:spcAft>
                <a:spcPts val="0"/>
              </a:spcAft>
              <a:buSzPts val="1400"/>
              <a:buNone/>
              <a:defRPr sz="1200" b="0" i="0" u="none" strike="noStrike" cap="none">
                <a:solidFill>
                  <a:schemeClr val="dk1"/>
                </a:solidFill>
                <a:latin typeface="Calibri"/>
                <a:ea typeface="Calibri"/>
                <a:cs typeface="Calibri"/>
              </a:defRPr>
            </a:lvl4pPr>
            <a:lvl5pPr marL="2286000" marR="0" lvl="4" indent="-228600" algn="l">
              <a:spcBef>
                <a:spcPts val="0"/>
              </a:spcBef>
              <a:spcAft>
                <a:spcPts val="0"/>
              </a:spcAft>
              <a:buSzPts val="1400"/>
              <a:buNone/>
              <a:defRPr sz="1200" b="0" i="0" u="none" strike="noStrike" cap="none">
                <a:solidFill>
                  <a:schemeClr val="dk1"/>
                </a:solidFill>
                <a:latin typeface="Calibri"/>
                <a:ea typeface="Calibri"/>
                <a:cs typeface="Calibri"/>
              </a:defRPr>
            </a:lvl5pPr>
            <a:lvl6pPr marL="2743200" marR="0" lvl="5" indent="-228600" algn="l">
              <a:spcBef>
                <a:spcPts val="0"/>
              </a:spcBef>
              <a:spcAft>
                <a:spcPts val="0"/>
              </a:spcAft>
              <a:buSzPts val="1400"/>
              <a:buNone/>
              <a:defRPr sz="1200" b="0" i="0" u="none" strike="noStrike" cap="none">
                <a:solidFill>
                  <a:schemeClr val="dk1"/>
                </a:solidFill>
                <a:latin typeface="Calibri"/>
                <a:ea typeface="Calibri"/>
                <a:cs typeface="Calibri"/>
              </a:defRPr>
            </a:lvl6pPr>
            <a:lvl7pPr marL="3200400" marR="0" lvl="6" indent="-228600" algn="l">
              <a:spcBef>
                <a:spcPts val="0"/>
              </a:spcBef>
              <a:spcAft>
                <a:spcPts val="0"/>
              </a:spcAft>
              <a:buSzPts val="1400"/>
              <a:buNone/>
              <a:defRPr sz="1200" b="0" i="0" u="none" strike="noStrike" cap="none">
                <a:solidFill>
                  <a:schemeClr val="dk1"/>
                </a:solidFill>
                <a:latin typeface="Calibri"/>
                <a:ea typeface="Calibri"/>
                <a:cs typeface="Calibri"/>
              </a:defRPr>
            </a:lvl7pPr>
            <a:lvl8pPr marL="3657600" marR="0" lvl="7" indent="-228600" algn="l">
              <a:spcBef>
                <a:spcPts val="0"/>
              </a:spcBef>
              <a:spcAft>
                <a:spcPts val="0"/>
              </a:spcAft>
              <a:buSzPts val="1400"/>
              <a:buNone/>
              <a:defRPr sz="1200" b="0" i="0" u="none" strike="noStrike" cap="none">
                <a:solidFill>
                  <a:schemeClr val="dk1"/>
                </a:solidFill>
                <a:latin typeface="Calibri"/>
                <a:ea typeface="Calibri"/>
                <a:cs typeface="Calibri"/>
              </a:defRPr>
            </a:lvl8pPr>
            <a:lvl9pPr marL="4114800" marR="0" lvl="8" indent="-228600" algn="l">
              <a:spcBef>
                <a:spcPts val="0"/>
              </a:spcBef>
              <a:spcAft>
                <a:spcPts val="0"/>
              </a:spcAft>
              <a:buSzPts val="1400"/>
              <a:buNone/>
              <a:defRPr sz="1200" b="0" i="0" u="none" strike="noStrike" cap="none">
                <a:solidFill>
                  <a:schemeClr val="dk1"/>
                </a:solidFill>
                <a:latin typeface="Calibri"/>
                <a:ea typeface="Calibri"/>
                <a:cs typeface="Calibri"/>
              </a:defRPr>
            </a:lvl9pPr>
          </a:lstStyle>
          <a:p>
            <a:pPr>
              <a:defRPr/>
            </a:pPr>
            <a:endParaRPr/>
          </a:p>
        </p:txBody>
      </p:sp>
      <p:sp>
        <p:nvSpPr>
          <p:cNvPr id="7" name="Google Shape;7;n"/>
          <p:cNvSpPr txBox="1">
            <a:spLocks noGrp="1"/>
          </p:cNvSpPr>
          <p:nvPr>
            <p:ph type="ftr" idx="11"/>
          </p:nvPr>
        </p:nvSpPr>
        <p:spPr bwMode="auto">
          <a:xfrm>
            <a:off x="0" y="8685213"/>
            <a:ext cx="2971800" cy="458787"/>
          </a:xfrm>
          <a:prstGeom prst="rect">
            <a:avLst/>
          </a:prstGeom>
          <a:noFill/>
          <a:ln>
            <a:noFill/>
          </a:ln>
        </p:spPr>
        <p:txBody>
          <a:bodyPr spcFirstLastPara="1" wrap="square" lIns="91425" tIns="45700" rIns="91425" bIns="45700" anchor="b" anchorCtr="0">
            <a:noAutofit/>
          </a:bodyPr>
          <a:lstStyle>
            <a:lvl1pPr marR="0" lvl="0" algn="l">
              <a:spcBef>
                <a:spcPts val="0"/>
              </a:spcBef>
              <a:spcAft>
                <a:spcPts val="0"/>
              </a:spcAft>
              <a:buSzPts val="1400"/>
              <a:buNone/>
              <a:defRPr sz="1200" b="0" i="0" u="none" strike="noStrike" cap="none">
                <a:solidFill>
                  <a:schemeClr val="dk1"/>
                </a:solidFill>
                <a:latin typeface="Calibri"/>
                <a:ea typeface="Calibri"/>
                <a:cs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defRPr>
            </a:lvl9pPr>
          </a:lstStyle>
          <a:p>
            <a:pPr>
              <a:defRPr/>
            </a:pPr>
            <a:endParaRPr/>
          </a:p>
        </p:txBody>
      </p:sp>
      <p:sp>
        <p:nvSpPr>
          <p:cNvPr id="8" name="Google Shape;8;n"/>
          <p:cNvSpPr txBox="1">
            <a:spLocks noGrp="1"/>
          </p:cNvSpPr>
          <p:nvPr>
            <p:ph type="sldNum" idx="12"/>
          </p:nvPr>
        </p:nvSpPr>
        <p:spPr bwMode="auto">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‹Nr.›</a:t>
            </a:fld>
            <a:endParaRPr sz="1200" b="0" i="0" u="none" strike="noStrike" cap="none">
              <a:solidFill>
                <a:schemeClr val="dk1"/>
              </a:solidFill>
              <a:latin typeface="Calibri"/>
              <a:ea typeface="Calibri"/>
              <a:cs typeface="Calibri"/>
            </a:endParaRPr>
          </a:p>
        </p:txBody>
      </p:sp>
    </p:spTree>
  </p:cSld>
  <p:clrMap bg1="lt1" tx1="dk1" bg2="dk2" tx2="lt2" accent1="accent1" accent2="accent2" accent3="accent3" accent4="accent4" accent5="accent5" accent6="accent6" hlink="hlink" folHlink="folHlink"/>
  <p:notes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0" marR="0" lvl="0" indent="0" algn="l">
              <a:lnSpc>
                <a:spcPct val="100000"/>
              </a:lnSpc>
              <a:spcBef>
                <a:spcPts val="0"/>
              </a:spcBef>
              <a:spcAft>
                <a:spcPts val="0"/>
              </a:spcAft>
              <a:buClr>
                <a:schemeClr val="dk1"/>
              </a:buClr>
              <a:buSzPts val="1200"/>
              <a:buFont typeface="Calibri"/>
              <a:buNone/>
              <a:defRPr/>
            </a:pPr>
            <a:r>
              <a:rPr lang="de-DE" sz="1200">
                <a:latin typeface="Calibri"/>
                <a:ea typeface="Calibri"/>
                <a:cs typeface="Calibri"/>
              </a:rPr>
              <a:t>Manuelle Brustentleerung: Kann die kleinen Mengen an Kolostrum auffangen </a:t>
            </a:r>
            <a:r>
              <a:rPr lang="de-DE"/>
              <a:t>(jeder Tropfen zählt)</a:t>
            </a:r>
            <a:endParaRPr lang="de-DE" sz="1200">
              <a:latin typeface="Calibri"/>
              <a:ea typeface="Calibri"/>
              <a:cs typeface="Calibri"/>
            </a:endParaRPr>
          </a:p>
          <a:p>
            <a:pPr marL="0" marR="0" lvl="0" indent="0" algn="l">
              <a:lnSpc>
                <a:spcPct val="100000"/>
              </a:lnSpc>
              <a:spcBef>
                <a:spcPts val="0"/>
              </a:spcBef>
              <a:spcAft>
                <a:spcPts val="0"/>
              </a:spcAft>
              <a:buClr>
                <a:schemeClr val="dk1"/>
              </a:buClr>
              <a:buSzPts val="1200"/>
              <a:buFont typeface="Calibri"/>
              <a:buNone/>
              <a:defRPr/>
            </a:pPr>
            <a:r>
              <a:rPr lang="de-DE"/>
              <a:t>Aufklären, dass es normal ist, dass anfänglich nichts oder fast nichts kommt!</a:t>
            </a:r>
            <a:endParaRPr/>
          </a:p>
          <a:p>
            <a:pPr>
              <a:defRPr/>
            </a:pPr>
            <a:endParaRPr lang="de-DE"/>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8</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171450" indent="-171450">
              <a:buFont typeface="Arial"/>
              <a:buChar char="•"/>
              <a:defRPr/>
            </a:pPr>
            <a:r>
              <a:rPr lang="de-DE"/>
              <a:t>Oxytocinfördernde Brustmassage (Dauer ca. 30 Sec):</a:t>
            </a:r>
            <a:endParaRPr/>
          </a:p>
          <a:p>
            <a:pPr marL="171450" indent="-171450">
              <a:buFont typeface="Arial"/>
              <a:buChar char="•"/>
              <a:defRPr/>
            </a:pPr>
            <a:r>
              <a:rPr lang="de-DE"/>
              <a:t>Erwärmung der Brust durch warme Hände</a:t>
            </a:r>
            <a:endParaRPr/>
          </a:p>
          <a:p>
            <a:pPr marL="171450" indent="-171450">
              <a:buFont typeface="Arial"/>
              <a:buChar char="•"/>
              <a:defRPr/>
            </a:pPr>
            <a:r>
              <a:rPr lang="de-DE"/>
              <a:t>sanfte, liebevolle Berührung der Hautoberfläche (→ Erhöhung des Oxytocinspiegels)</a:t>
            </a:r>
            <a:endParaRPr/>
          </a:p>
          <a:p>
            <a:pPr marL="171450" indent="-171450">
              <a:buFont typeface="Arial"/>
              <a:buChar char="•"/>
              <a:defRPr/>
            </a:pPr>
            <a:r>
              <a:rPr lang="de-DE"/>
              <a:t>Lockerung des Brustgewebes, z.B. durch Hin- und Herschieben mit den Handflächen, kreisende Bewegungen mit den Fingerspitzen oder leichtem Schütteln der Brust</a:t>
            </a:r>
            <a:endParaRPr/>
          </a:p>
          <a:p>
            <a:pPr marL="171450" indent="-171450">
              <a:buFont typeface="Arial"/>
              <a:buChar char="•"/>
              <a:defRPr/>
            </a:pPr>
            <a:r>
              <a:rPr lang="de-DE"/>
              <a:t>sternförmiges Streicheln mit den Fingerspitzen, leichtes Kitzeln o.ä. zur Stimulation und Aufrichtung der Mamille</a:t>
            </a:r>
            <a:endParaRPr/>
          </a:p>
          <a:p>
            <a:pPr marL="171450" indent="-171450">
              <a:buFont typeface="Arial"/>
              <a:buChar char="•"/>
              <a:defRPr/>
            </a:pPr>
            <a:endParaRPr lang="de-DE"/>
          </a:p>
          <a:p>
            <a:pPr marL="171450" indent="-171450">
              <a:buFont typeface="Arial"/>
              <a:buChar char="•"/>
              <a:defRPr/>
            </a:pPr>
            <a:r>
              <a:rPr lang="de-DE"/>
              <a:t>Diese kann vor der manuellen Brustentleerung, dem Abpumpen oder dem Stillen durchgeführt werden. </a:t>
            </a:r>
            <a:endParaRPr/>
          </a:p>
          <a:p>
            <a:pPr marL="171450" indent="-171450">
              <a:buFont typeface="Arial"/>
              <a:buChar char="•"/>
              <a:defRPr/>
            </a:pPr>
            <a:r>
              <a:rPr lang="de-DE"/>
              <a:t>Die genaue Massage-Technik ist nicht bedeutsam</a:t>
            </a:r>
            <a:endParaRPr/>
          </a:p>
          <a:p>
            <a:pPr marL="171450" indent="-171450">
              <a:buFont typeface="Arial"/>
              <a:buChar char="•"/>
              <a:defRPr/>
            </a:pPr>
            <a:endParaRPr lang="de-DE"/>
          </a:p>
          <a:p>
            <a:pPr marL="171450" indent="-171450">
              <a:buFont typeface="Arial"/>
              <a:buChar char="•"/>
              <a:defRPr/>
            </a:pPr>
            <a:r>
              <a:rPr lang="de-DE"/>
              <a:t>Weitere Brustmassagen in Modul 3 oder Handbuch</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45</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0" lvl="0" indent="0" algn="l">
              <a:lnSpc>
                <a:spcPct val="107000"/>
              </a:lnSpc>
              <a:spcBef>
                <a:spcPts val="0"/>
              </a:spcBef>
              <a:spcAft>
                <a:spcPts val="0"/>
              </a:spcAft>
              <a:buNone/>
              <a:defRPr/>
            </a:pPr>
            <a:r>
              <a:rPr lang="de-DE">
                <a:solidFill>
                  <a:schemeClr val="accent1"/>
                </a:solidFill>
              </a:rPr>
              <a:t>Durchführung beim Abpumpen: Brust mit flacher Hand und gespreiztem Daumen am Trichter erfassen</a:t>
            </a:r>
            <a:endParaRPr/>
          </a:p>
          <a:p>
            <a:pPr marL="0" lvl="0" indent="0" algn="l">
              <a:lnSpc>
                <a:spcPct val="107000"/>
              </a:lnSpc>
              <a:spcBef>
                <a:spcPts val="0"/>
              </a:spcBef>
              <a:spcAft>
                <a:spcPts val="0"/>
              </a:spcAft>
              <a:buNone/>
              <a:defRPr/>
            </a:pPr>
            <a:r>
              <a:rPr lang="de-DE">
                <a:solidFill>
                  <a:schemeClr val="accent1"/>
                </a:solidFill>
              </a:rPr>
              <a:t>Mit konstantem Druck das Brustgewebe gegen die Brustwand drücken</a:t>
            </a:r>
            <a:endParaRPr/>
          </a:p>
          <a:p>
            <a:pPr marL="0" lvl="0" indent="0" algn="l">
              <a:lnSpc>
                <a:spcPct val="107000"/>
              </a:lnSpc>
              <a:spcBef>
                <a:spcPts val="0"/>
              </a:spcBef>
              <a:spcAft>
                <a:spcPts val="0"/>
              </a:spcAft>
              <a:buNone/>
              <a:defRPr/>
            </a:pPr>
            <a:r>
              <a:rPr lang="de-DE">
                <a:solidFill>
                  <a:schemeClr val="accent1"/>
                </a:solidFill>
              </a:rPr>
              <a:t>Rhythmisch den Druck reduzieren und wieder aufbauen, bis der Milchfluss versiegt</a:t>
            </a:r>
            <a:endParaRPr/>
          </a:p>
          <a:p>
            <a:pPr marL="457200" lvl="0" indent="-304800" algn="l">
              <a:lnSpc>
                <a:spcPct val="114999"/>
              </a:lnSpc>
              <a:spcBef>
                <a:spcPts val="800"/>
              </a:spcBef>
              <a:spcAft>
                <a:spcPts val="0"/>
              </a:spcAft>
              <a:buClr>
                <a:schemeClr val="dk1"/>
              </a:buClr>
              <a:buSzPts val="1200"/>
              <a:buFont typeface="Calibri"/>
              <a:buChar char="•"/>
              <a:defRPr/>
            </a:pPr>
            <a:r>
              <a:rPr lang="de-DE"/>
              <a:t>Unterstützung der Milchübertragung beim Stillen</a:t>
            </a:r>
            <a:endParaRPr/>
          </a:p>
          <a:p>
            <a:pPr marL="457200" lvl="0" indent="-304800" algn="l">
              <a:lnSpc>
                <a:spcPct val="114999"/>
              </a:lnSpc>
              <a:spcBef>
                <a:spcPts val="1000"/>
              </a:spcBef>
              <a:spcAft>
                <a:spcPts val="1000"/>
              </a:spcAft>
              <a:buClr>
                <a:schemeClr val="dk1"/>
              </a:buClr>
              <a:buSzPts val="1200"/>
              <a:buFont typeface="Calibri"/>
              <a:buChar char="•"/>
              <a:defRPr/>
            </a:pPr>
            <a:r>
              <a:rPr lang="de-DE"/>
              <a:t>Vor der Durchführung Evaluation des Stillmanagement hinsichtlich des korrekten Handlings, der Dauer der Stillmahlzeit und der Stillpositionen</a:t>
            </a:r>
            <a:endParaRPr/>
          </a:p>
          <a:p>
            <a:pPr>
              <a:defRPr/>
            </a:pPr>
            <a:endParaRPr lang="de-DE"/>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46</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457200" lvl="0" indent="-304800" algn="l">
              <a:lnSpc>
                <a:spcPct val="107000"/>
              </a:lnSpc>
              <a:spcBef>
                <a:spcPts val="800"/>
              </a:spcBef>
              <a:spcAft>
                <a:spcPts val="0"/>
              </a:spcAft>
              <a:buClr>
                <a:schemeClr val="dk1"/>
              </a:buClr>
              <a:buSzPts val="1200"/>
              <a:buChar char="•"/>
              <a:defRPr/>
            </a:pPr>
            <a:r>
              <a:rPr lang="de-DE"/>
              <a:t>Lockerung des Gewebes bei beginnendem Milchstau oder initialer Brustdrüsenschwellung -&gt; erleichterte Brustentleerung. </a:t>
            </a:r>
            <a:endParaRPr/>
          </a:p>
          <a:p>
            <a:pPr marL="457200" lvl="0" indent="-304800" algn="l">
              <a:lnSpc>
                <a:spcPct val="107000"/>
              </a:lnSpc>
              <a:spcBef>
                <a:spcPts val="0"/>
              </a:spcBef>
              <a:spcAft>
                <a:spcPts val="0"/>
              </a:spcAft>
              <a:buClr>
                <a:schemeClr val="dk1"/>
              </a:buClr>
              <a:buSzPts val="1200"/>
              <a:buChar char="•"/>
              <a:defRPr/>
            </a:pPr>
            <a:r>
              <a:rPr lang="de-DE"/>
              <a:t>Förderung der Milchproduktion bei einer Trennung von Mutter und Kind</a:t>
            </a:r>
            <a:endParaRPr lang="de-DE" sz="500">
              <a:solidFill>
                <a:schemeClr val="accent1"/>
              </a:solidFill>
            </a:endParaRPr>
          </a:p>
          <a:p>
            <a:pPr marL="0" lvl="0" indent="0" algn="l">
              <a:lnSpc>
                <a:spcPct val="107000"/>
              </a:lnSpc>
              <a:spcBef>
                <a:spcPts val="800"/>
              </a:spcBef>
              <a:spcAft>
                <a:spcPts val="0"/>
              </a:spcAft>
              <a:buNone/>
              <a:defRPr/>
            </a:pPr>
            <a:r>
              <a:rPr lang="de-DE" sz="1200">
                <a:solidFill>
                  <a:schemeClr val="accent1"/>
                </a:solidFill>
              </a:rPr>
              <a:t>Beginn am Brustansatz, die kreisenden Bewegungen werden kreisförmig um die Brust bis zur Areola fortgesetzt.</a:t>
            </a:r>
            <a:endParaRPr lang="de-DE" sz="1200">
              <a:solidFill>
                <a:schemeClr val="accent1"/>
              </a:solidFill>
              <a:latin typeface="Arial"/>
              <a:ea typeface="Arial"/>
              <a:cs typeface="Arial"/>
            </a:endParaRPr>
          </a:p>
          <a:p>
            <a:pPr marL="0" lvl="0" indent="0" algn="l">
              <a:lnSpc>
                <a:spcPct val="107000"/>
              </a:lnSpc>
              <a:spcBef>
                <a:spcPts val="0"/>
              </a:spcBef>
              <a:spcAft>
                <a:spcPts val="0"/>
              </a:spcAft>
              <a:buNone/>
              <a:defRPr/>
            </a:pPr>
            <a:r>
              <a:rPr lang="de-DE" sz="1200">
                <a:solidFill>
                  <a:schemeClr val="accent1"/>
                </a:solidFill>
              </a:rPr>
              <a:t>Zwei oder Drei Finger (Zeige-, Mittel- und/oder Ringfinger) werden auf dem Brustgewebe aufgesetzt. Mit sanftem, stetem Druck werden kreisende Bewegungen auf das Brustgewebe übertragen, ohne auf der Haut zu rutschen</a:t>
            </a:r>
            <a:endParaRPr lang="de-DE" sz="1200">
              <a:solidFill>
                <a:schemeClr val="accent1"/>
              </a:solidFill>
              <a:latin typeface="Arial"/>
              <a:ea typeface="Arial"/>
              <a:cs typeface="Arial"/>
            </a:endParaRPr>
          </a:p>
          <a:p>
            <a:pPr>
              <a:defRPr/>
            </a:pPr>
            <a:endParaRPr lang="de-DE"/>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47</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457200" marR="0" lvl="0" indent="-228600" algn="l" defTabSz="914400">
              <a:lnSpc>
                <a:spcPct val="100000"/>
              </a:lnSpc>
              <a:spcBef>
                <a:spcPts val="0"/>
              </a:spcBef>
              <a:spcAft>
                <a:spcPts val="0"/>
              </a:spcAft>
              <a:buClr>
                <a:srgbClr val="000000"/>
              </a:buClr>
              <a:buSzPts val="1400"/>
              <a:buFont typeface="Arial"/>
              <a:buNone/>
              <a:defRPr/>
            </a:pPr>
            <a:r>
              <a:rPr lang="de-DE" sz="1200">
                <a:solidFill>
                  <a:srgbClr val="4A86E8"/>
                </a:solidFill>
              </a:rPr>
              <a:t>Bustier auch für zu Hause von Vorteil, da man beide Hände frei hat</a:t>
            </a:r>
            <a:endParaRPr lang="de-DE"/>
          </a:p>
          <a:p>
            <a:pPr>
              <a:defRPr/>
            </a:pPr>
            <a:endParaRPr lang="de-DE"/>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49</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457200" marR="0" lvl="0" indent="-228600" algn="l" defTabSz="914400">
              <a:lnSpc>
                <a:spcPct val="100000"/>
              </a:lnSpc>
              <a:spcBef>
                <a:spcPts val="0"/>
              </a:spcBef>
              <a:spcAft>
                <a:spcPts val="0"/>
              </a:spcAft>
              <a:buClr>
                <a:srgbClr val="000000"/>
              </a:buClr>
              <a:buSzPts val="1400"/>
              <a:buFont typeface="Arial"/>
              <a:buNone/>
              <a:defRPr/>
            </a:pPr>
            <a:r>
              <a:rPr lang="de-DE"/>
              <a:t>Zur Brustpflege während der Stillzeit wird allgemein empfohlen, die Brust täglich mit klarem Wasser abzuwaschen. Waschlotionen und Seifen trocknen die Haut unnötig aus. Selbst mit antimikrobiellen Seifen wird die Bakterienkonzentration in der humanen Milch nicht effektiver reduziert als mit purem Wasser </a:t>
            </a:r>
            <a:endParaRPr/>
          </a:p>
          <a:p>
            <a:pPr>
              <a:defRPr/>
            </a:pPr>
            <a:endParaRPr lang="de-DE"/>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53</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139700" lvl="0" indent="0" algn="l">
              <a:spcBef>
                <a:spcPts val="0"/>
              </a:spcBef>
              <a:spcAft>
                <a:spcPts val="0"/>
              </a:spcAft>
              <a:buSzPts val="1400"/>
              <a:buNone/>
              <a:defRPr/>
            </a:pPr>
            <a:r>
              <a:rPr lang="de-DE" sz="200"/>
              <a:t>Die Reinigung der Milchpumpe und der Systeme erfolgt nach klinikseigenem Standart</a:t>
            </a:r>
          </a:p>
          <a:p>
            <a:pPr marL="0" lvl="0" indent="0" algn="l">
              <a:spcBef>
                <a:spcPts val="0"/>
              </a:spcBef>
              <a:spcAft>
                <a:spcPts val="0"/>
              </a:spcAft>
              <a:buNone/>
              <a:defRPr/>
            </a:pPr>
            <a:endParaRPr lang="de-DE"/>
          </a:p>
          <a:p>
            <a:pPr marL="0" lvl="0" indent="0" algn="l">
              <a:spcBef>
                <a:spcPts val="0"/>
              </a:spcBef>
              <a:spcAft>
                <a:spcPts val="0"/>
              </a:spcAft>
              <a:buNone/>
              <a:defRPr/>
            </a:pPr>
            <a:endParaRPr lang="de-DE"/>
          </a:p>
          <a:p>
            <a:pPr>
              <a:defRPr/>
            </a:pPr>
            <a:endParaRPr lang="de-DE"/>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54</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139700" lvl="0" indent="0" algn="l">
              <a:spcBef>
                <a:spcPts val="0"/>
              </a:spcBef>
              <a:spcAft>
                <a:spcPts val="0"/>
              </a:spcAft>
              <a:buSzPts val="1400"/>
              <a:buNone/>
              <a:defRPr/>
            </a:pPr>
            <a:r>
              <a:rPr lang="de-DE"/>
              <a:t>Frisch abgepumpte warme Milch muss aber zunächst abgekühlt werden, bevor sie zu der bereits gekühlten Milch hinzugegeben werden darf. Zu bereits gefrorener Milch sollte keine frische Milch mehr zugefügt werden </a:t>
            </a:r>
            <a:endParaRPr lang="de-DE">
              <a:solidFill>
                <a:srgbClr val="000000"/>
              </a:solidFill>
              <a:latin typeface="Arial"/>
              <a:ea typeface="Arial"/>
              <a:cs typeface="Arial"/>
            </a:endParaRPr>
          </a:p>
          <a:p>
            <a:pPr>
              <a:defRPr/>
            </a:pPr>
            <a:endParaRPr lang="de-DE"/>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57</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sz="1200" b="0" i="0" u="none" strike="noStrike" cap="none">
                <a:solidFill>
                  <a:schemeClr val="dk1"/>
                </a:solidFill>
                <a:latin typeface="Calibri"/>
                <a:ea typeface="Calibri"/>
                <a:cs typeface="Calibri"/>
              </a:rPr>
              <a:t>Eine große Herausforderung für alle NICUs ist der Umgang mit Muttermilch CMV-positiver Mütter. </a:t>
            </a:r>
            <a:endParaRPr/>
          </a:p>
          <a:p>
            <a:pPr>
              <a:defRPr/>
            </a:pPr>
            <a:r>
              <a:rPr lang="de-DE" sz="1200" b="0" i="0" u="none" strike="noStrike" cap="none">
                <a:solidFill>
                  <a:schemeClr val="dk1"/>
                </a:solidFill>
                <a:latin typeface="Calibri"/>
                <a:ea typeface="Calibri"/>
                <a:cs typeface="Calibri"/>
              </a:rPr>
              <a:t>Fast immer wird CMV während der Laktation reaktiviert, in der Muttermilch ausgeschieden und mit einer Häufigkeit von ca. 35% durch die Muttermilch auf die Kinder übertragen </a:t>
            </a:r>
            <a:endParaRPr lang="de-DE"/>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64</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457200" marR="0" lvl="0" indent="-228600" algn="l" defTabSz="914400">
              <a:lnSpc>
                <a:spcPct val="100000"/>
              </a:lnSpc>
              <a:spcBef>
                <a:spcPts val="0"/>
              </a:spcBef>
              <a:spcAft>
                <a:spcPts val="0"/>
              </a:spcAft>
              <a:buClr>
                <a:srgbClr val="000000"/>
              </a:buClr>
              <a:buSzPts val="1400"/>
              <a:buFont typeface="Arial"/>
              <a:buChar char="•"/>
              <a:defRPr/>
            </a:pPr>
            <a:r>
              <a:rPr lang="de-DE"/>
              <a:t>Für die CMV Inaktivierung stehen verschiedene Möglichkeiten zur Verfügung</a:t>
            </a:r>
            <a:endParaRPr/>
          </a:p>
          <a:p>
            <a:pPr marL="457200" marR="0" lvl="0" indent="-228600" algn="l" defTabSz="914400">
              <a:lnSpc>
                <a:spcPct val="100000"/>
              </a:lnSpc>
              <a:spcBef>
                <a:spcPts val="0"/>
              </a:spcBef>
              <a:spcAft>
                <a:spcPts val="0"/>
              </a:spcAft>
              <a:buClr>
                <a:srgbClr val="000000"/>
              </a:buClr>
              <a:buSzPts val="1400"/>
              <a:buFont typeface="Arial"/>
              <a:buChar char="•"/>
              <a:defRPr/>
            </a:pPr>
            <a:r>
              <a:rPr lang="de-DE"/>
              <a:t>Gerade Kolostrum bietet eine Vielzahl an bioaktiven und immunologischen Inhaltsstoffen und sollte daher eigentlich frühzeitig und unbehandelt verfüttert werden. Die Muttermilch enthält eine besondere, an das Gestationsalter angepasste Nährstoffzusammensetzung, sowie eine Vielzahl an immunologischen Faktoren, Abwehrstoffen und bioaktiven Substanzen, die ihre Wirkung am besten in der frischen, unbehandelten Milch entfalten </a:t>
            </a:r>
            <a:endParaRPr/>
          </a:p>
          <a:p>
            <a:pPr>
              <a:defRPr/>
            </a:pPr>
            <a:endParaRPr lang="de-DE"/>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66</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Leider gibt es deutschlandweit keine einheitliche Regelung für den Umgang mit Muttermilch CMV positiver Mütter, so dass jede Klinik nach ihren eigenen Standards handeln muss</a:t>
            </a:r>
            <a:endParaRPr/>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67</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
            </a:r>
            <a:br>
              <a:rPr lang="de-DE"/>
            </a:br>
            <a:endParaRPr lang="de-DE"/>
          </a:p>
        </p:txBody>
      </p:sp>
      <p:sp>
        <p:nvSpPr>
          <p:cNvPr id="4" name="Foliennummernplatzhalter 3"/>
          <p:cNvSpPr>
            <a:spLocks noGrp="1"/>
          </p:cNvSpPr>
          <p:nvPr>
            <p:ph type="sldNum" sz="quarter" idx="5"/>
          </p:nvPr>
        </p:nvSpPr>
        <p:spPr bwMode="auto"/>
        <p:txBody>
          <a:bodyPr/>
          <a:lstStyle/>
          <a:p>
            <a:pPr marL="0" marR="0" lvl="0" indent="0" algn="r" defTabSz="914400">
              <a:lnSpc>
                <a:spcPct val="100000"/>
              </a:lnSpc>
              <a:spcBef>
                <a:spcPts val="0"/>
              </a:spcBef>
              <a:spcAft>
                <a:spcPts val="0"/>
              </a:spcAft>
              <a:buClrTx/>
              <a:buSzTx/>
              <a:buFontTx/>
              <a:buNone/>
              <a:defRPr/>
            </a:pPr>
            <a:fld id="{BE4573C0-E890-49ED-B9C9-465EC5E8EBB3}" type="slidenum">
              <a:rPr lang="de-DE" sz="1200" b="0" i="0" u="none" strike="noStrike" cap="none" spc="0">
                <a:ln>
                  <a:noFill/>
                </a:ln>
                <a:solidFill>
                  <a:prstClr val="black"/>
                </a:solidFill>
                <a:latin typeface="Source Sans Pro"/>
                <a:cs typeface="Arial"/>
              </a:rPr>
              <a:t>9</a:t>
            </a:fld>
            <a:endParaRPr lang="de-DE" sz="1200" b="0" i="0" u="none" strike="noStrike" cap="none" spc="0">
              <a:ln>
                <a:noFill/>
              </a:ln>
              <a:solidFill>
                <a:prstClr val="black"/>
              </a:solidFill>
              <a:latin typeface="Source Sans Pro"/>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sz="1200" b="0" i="0" u="none" strike="noStrike" cap="none">
                <a:solidFill>
                  <a:schemeClr val="dk1"/>
                </a:solidFill>
                <a:latin typeface="Calibri"/>
                <a:ea typeface="Calibri"/>
                <a:cs typeface="Calibri"/>
              </a:rPr>
              <a:t>Auch hier variieren die Zeit- und Temperaturangaben im internationalen Vergleich. </a:t>
            </a:r>
            <a:endParaRPr/>
          </a:p>
          <a:p>
            <a:pPr>
              <a:defRPr/>
            </a:pPr>
            <a:endParaRPr lang="de-DE"/>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68</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457200" marR="0" lvl="0" indent="-228600" algn="l" defTabSz="914400">
              <a:lnSpc>
                <a:spcPct val="100000"/>
              </a:lnSpc>
              <a:spcBef>
                <a:spcPts val="0"/>
              </a:spcBef>
              <a:spcAft>
                <a:spcPts val="0"/>
              </a:spcAft>
              <a:buClr>
                <a:srgbClr val="000000"/>
              </a:buClr>
              <a:buSzPts val="1400"/>
              <a:buFont typeface="Arial"/>
              <a:buNone/>
              <a:defRPr/>
            </a:pPr>
            <a:r>
              <a:rPr lang="de-DE" sz="1200" b="0" i="0" u="none" strike="noStrike" cap="none">
                <a:solidFill>
                  <a:schemeClr val="dk1"/>
                </a:solidFill>
                <a:latin typeface="Calibri"/>
                <a:ea typeface="Calibri"/>
                <a:cs typeface="Calibri"/>
              </a:rPr>
              <a:t>Zusammengefasst kann derzeit keine eindeutige, auf Studienlage basierenden Empfehlung gegeben werden, was den Umgang mit Kolostrum und Muttermilch CMV-positiver Mütter angeht, auch </a:t>
            </a:r>
            <a:r>
              <a:rPr lang="de-DE"/>
              <a:t>international ist keine einheitliche Regelung zu finden</a:t>
            </a:r>
            <a:endParaRPr/>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70</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457200" marR="0" lvl="0" indent="-228600" algn="l" defTabSz="914400">
              <a:lnSpc>
                <a:spcPct val="100000"/>
              </a:lnSpc>
              <a:spcBef>
                <a:spcPts val="0"/>
              </a:spcBef>
              <a:spcAft>
                <a:spcPts val="0"/>
              </a:spcAft>
              <a:buClr>
                <a:srgbClr val="000000"/>
              </a:buClr>
              <a:buSzPts val="1400"/>
              <a:buFont typeface="Arial"/>
              <a:buNone/>
              <a:defRPr/>
            </a:pPr>
            <a:r>
              <a:rPr lang="de-DE" sz="1200" b="0" i="1" u="none" strike="noStrike" cap="none">
                <a:solidFill>
                  <a:schemeClr val="dk1"/>
                </a:solidFill>
                <a:latin typeface="Calibri"/>
                <a:ea typeface="Calibri"/>
                <a:cs typeface="Calibri"/>
              </a:rPr>
              <a:t>Derzeit gibt es keine einheitliche Empfehlung, was denn Umgang mit Kolostrum und Muttermilch von CMV-IgG-positiven Müttern angeht. </a:t>
            </a:r>
            <a:r>
              <a:rPr lang="de-DE" sz="1200" b="0" i="0" u="none" strike="noStrike" cap="none">
                <a:solidFill>
                  <a:schemeClr val="dk1"/>
                </a:solidFill>
                <a:latin typeface="Calibri"/>
                <a:ea typeface="Calibri"/>
                <a:cs typeface="Calibri"/>
              </a:rPr>
              <a:t>Die einzelnen Kliniken sollten daher individuell nach sorgfältiger Nutzen-Risiko-Abwägung eine Entscheidung für sich treffen beziehungsweise ihre bisherige Handhabung beibehalten. Zur Entscheidungsfindung können verschiedene internationale Verfahrensweisen im Umgang mit CMV dienen.</a:t>
            </a:r>
            <a:r>
              <a:rPr lang="de-DE" sz="1200" b="0" i="1" u="none" strike="noStrike" cap="none">
                <a:solidFill>
                  <a:schemeClr val="dk1"/>
                </a:solidFill>
                <a:latin typeface="Calibri"/>
                <a:ea typeface="Calibri"/>
                <a:cs typeface="Calibri"/>
              </a:rPr>
              <a:t> Bei Schwangeren mit drohender Frühgeburt sollte immer die CMV-Serologie bestimmt werden. </a:t>
            </a:r>
            <a:endParaRPr lang="de-DE" sz="1200" b="0" i="0" u="none" strike="noStrike" cap="none">
              <a:solidFill>
                <a:schemeClr val="dk1"/>
              </a:solidFill>
              <a:latin typeface="Calibri"/>
              <a:ea typeface="Calibri"/>
              <a:cs typeface="Calibri"/>
            </a:endParaRPr>
          </a:p>
          <a:p>
            <a:pPr marL="457200" marR="0" lvl="0" indent="-228600" algn="l" defTabSz="914400">
              <a:lnSpc>
                <a:spcPct val="100000"/>
              </a:lnSpc>
              <a:spcBef>
                <a:spcPts val="0"/>
              </a:spcBef>
              <a:spcAft>
                <a:spcPts val="0"/>
              </a:spcAft>
              <a:buClr>
                <a:srgbClr val="000000"/>
              </a:buClr>
              <a:buSzPts val="1400"/>
              <a:buFont typeface="Arial"/>
              <a:buNone/>
              <a:defRPr/>
            </a:pPr>
            <a:endParaRPr lang="de-DE"/>
          </a:p>
          <a:p>
            <a:pPr marL="457200" marR="0" lvl="0" indent="-228600" algn="l" defTabSz="914400">
              <a:lnSpc>
                <a:spcPct val="100000"/>
              </a:lnSpc>
              <a:spcBef>
                <a:spcPts val="0"/>
              </a:spcBef>
              <a:spcAft>
                <a:spcPts val="0"/>
              </a:spcAft>
              <a:buClr>
                <a:srgbClr val="000000"/>
              </a:buClr>
              <a:buSzPts val="1400"/>
              <a:buFont typeface="Arial"/>
              <a:buNone/>
              <a:defRPr/>
            </a:pPr>
            <a:r>
              <a:rPr lang="de-DE"/>
              <a:t>Da die Vorteile von Kolostrum gegenüber einem geringen CMV Infektionsrisiko überwiegen und die Viruslast zu diesem Zeitpunkt zumeist noch sehr niedrig ist, ist die Gabe von unbehandeltem Kolostrum möglich</a:t>
            </a:r>
            <a:endParaRPr lang="de-DE" sz="600"/>
          </a:p>
          <a:p>
            <a:pPr>
              <a:defRPr/>
            </a:pPr>
            <a:endParaRPr lang="de-DE"/>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71</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solidFill>
                <a:srgbClr val="FF0000"/>
              </a:solidFill>
              <a:highlight>
                <a:srgbClr val="FFFF00"/>
              </a:highlight>
            </a:endParaRPr>
          </a:p>
        </p:txBody>
      </p:sp>
      <p:sp>
        <p:nvSpPr>
          <p:cNvPr id="4" name="Foliennummernplatzhalt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de-DE" sz="1200" b="0" i="0" u="none" strike="noStrike" kern="120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de-DE"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0099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highlight>
                  <a:srgbClr val="FFFF00"/>
                </a:highlight>
              </a:rPr>
              <a:t>AD: Angaben vervollständigen, Quellen unbekannt</a:t>
            </a:r>
            <a:endParaRPr/>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76</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highlight>
                  <a:srgbClr val="FFFF00"/>
                </a:highlight>
              </a:rPr>
              <a:t>AD: Angaben vervollständigen, Quellen unbekannt</a:t>
            </a:r>
            <a:endParaRPr/>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77</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0" lvl="0" indent="0" algn="l">
              <a:spcBef>
                <a:spcPts val="0"/>
              </a:spcBef>
              <a:spcAft>
                <a:spcPts val="0"/>
              </a:spcAft>
              <a:buClr>
                <a:schemeClr val="dk1"/>
              </a:buClr>
              <a:buFont typeface="Arial"/>
              <a:buNone/>
              <a:defRPr/>
            </a:pPr>
            <a:r>
              <a:rPr lang="de-DE"/>
              <a:t>Text wird zum Video gesprochen</a:t>
            </a:r>
            <a:endParaRPr/>
          </a:p>
          <a:p>
            <a:pPr marL="285750" lvl="0" indent="-247650" algn="l">
              <a:spcBef>
                <a:spcPts val="0"/>
              </a:spcBef>
              <a:spcAft>
                <a:spcPts val="0"/>
              </a:spcAft>
              <a:buClr>
                <a:srgbClr val="4A86E8"/>
              </a:buClr>
              <a:buSzPts val="1200"/>
              <a:buFont typeface="Calibri"/>
              <a:buChar char="•"/>
              <a:defRPr/>
            </a:pPr>
            <a:r>
              <a:rPr lang="de-DE">
                <a:solidFill>
                  <a:srgbClr val="4A86E8"/>
                </a:solidFill>
              </a:rPr>
              <a:t>Saubere Hände im C-Griff um die Brustwarze</a:t>
            </a:r>
            <a:endParaRPr/>
          </a:p>
          <a:p>
            <a:pPr marL="285750" lvl="0" indent="-247650" algn="l">
              <a:spcBef>
                <a:spcPts val="0"/>
              </a:spcBef>
              <a:spcAft>
                <a:spcPts val="0"/>
              </a:spcAft>
              <a:buClr>
                <a:srgbClr val="4A86E8"/>
              </a:buClr>
              <a:buSzPts val="1200"/>
              <a:buFont typeface="Calibri"/>
              <a:buChar char="•"/>
              <a:defRPr/>
            </a:pPr>
            <a:r>
              <a:rPr lang="de-DE">
                <a:solidFill>
                  <a:srgbClr val="4A86E8"/>
                </a:solidFill>
              </a:rPr>
              <a:t>Frau hebt die Brust leicht an, drückt das Brustgewebe sanft Richtung Brustkorb, dabei spreizt sie leicht die Finger. </a:t>
            </a:r>
            <a:endParaRPr/>
          </a:p>
          <a:p>
            <a:pPr marL="285750" lvl="0" indent="-247650" algn="l">
              <a:spcBef>
                <a:spcPts val="0"/>
              </a:spcBef>
              <a:spcAft>
                <a:spcPts val="0"/>
              </a:spcAft>
              <a:buClr>
                <a:srgbClr val="4A86E8"/>
              </a:buClr>
              <a:buSzPts val="1200"/>
              <a:buFont typeface="Calibri"/>
              <a:buChar char="•"/>
              <a:defRPr/>
            </a:pPr>
            <a:r>
              <a:rPr lang="de-DE">
                <a:solidFill>
                  <a:srgbClr val="4A86E8"/>
                </a:solidFill>
              </a:rPr>
              <a:t>Achtung: Finger bleiben an der gleichen Position und rutschen nicht über das Gewebe </a:t>
            </a:r>
            <a:endParaRPr/>
          </a:p>
          <a:p>
            <a:pPr marL="285750" lvl="0" indent="-247650" algn="l">
              <a:spcBef>
                <a:spcPts val="0"/>
              </a:spcBef>
              <a:spcAft>
                <a:spcPts val="0"/>
              </a:spcAft>
              <a:buClr>
                <a:srgbClr val="4A86E8"/>
              </a:buClr>
              <a:buSzPts val="1200"/>
              <a:buFont typeface="Calibri"/>
              <a:buChar char="•"/>
              <a:defRPr/>
            </a:pPr>
            <a:r>
              <a:rPr lang="de-DE">
                <a:solidFill>
                  <a:srgbClr val="4A86E8"/>
                </a:solidFill>
              </a:rPr>
              <a:t>Anschließend Daumen und Zeigefinger mit leichtem Druck nach vorne zur Brustwarze führen</a:t>
            </a:r>
            <a:endParaRPr/>
          </a:p>
          <a:p>
            <a:pPr marL="285750" lvl="0" indent="-247650" algn="l">
              <a:spcBef>
                <a:spcPts val="0"/>
              </a:spcBef>
              <a:spcAft>
                <a:spcPts val="0"/>
              </a:spcAft>
              <a:buClr>
                <a:srgbClr val="4A86E8"/>
              </a:buClr>
              <a:buSzPts val="1200"/>
              <a:buFont typeface="Calibri"/>
              <a:buChar char="•"/>
              <a:defRPr/>
            </a:pPr>
            <a:r>
              <a:rPr lang="de-DE">
                <a:solidFill>
                  <a:srgbClr val="4A86E8"/>
                </a:solidFill>
              </a:rPr>
              <a:t>Um alle Bereiche der Brust zu leeren rotiert die Hand mit dieser Technik rund um den Warzenvorhof herum</a:t>
            </a:r>
            <a:endParaRPr/>
          </a:p>
          <a:p>
            <a:pPr marL="285750" lvl="0" indent="-247650" algn="l">
              <a:spcBef>
                <a:spcPts val="0"/>
              </a:spcBef>
              <a:spcAft>
                <a:spcPts val="0"/>
              </a:spcAft>
              <a:buClr>
                <a:srgbClr val="4A86E8"/>
              </a:buClr>
              <a:buSzPts val="1200"/>
              <a:buFont typeface="Calibri"/>
              <a:buChar char="•"/>
              <a:defRPr/>
            </a:pPr>
            <a:r>
              <a:rPr lang="de-DE">
                <a:solidFill>
                  <a:srgbClr val="4A86E8"/>
                </a:solidFill>
              </a:rPr>
              <a:t>Die gewonnenen Milchtropfen können mit einer sterilen, kleinen Spritze aufgezogen werden</a:t>
            </a:r>
            <a:endParaRPr/>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11</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457200" lvl="0" indent="-317500" algn="l">
              <a:lnSpc>
                <a:spcPct val="114999"/>
              </a:lnSpc>
              <a:spcBef>
                <a:spcPts val="0"/>
              </a:spcBef>
              <a:spcAft>
                <a:spcPts val="0"/>
              </a:spcAft>
              <a:buSzPts val="1400"/>
              <a:buChar char="●"/>
              <a:defRPr/>
            </a:pPr>
            <a:r>
              <a:rPr lang="de-DE" b="1"/>
              <a:t>Doppelpumpset</a:t>
            </a:r>
            <a:r>
              <a:rPr lang="de-DE"/>
              <a:t> am effektivsten: bei Rezeptierung von Milchpumpen auf Doppelpumpset achten, erleichtert den Alltag, Zeitersparnis </a:t>
            </a:r>
            <a:endParaRPr/>
          </a:p>
          <a:p>
            <a:pPr marL="457200" lvl="0" indent="-317500" algn="l">
              <a:lnSpc>
                <a:spcPct val="114999"/>
              </a:lnSpc>
              <a:spcBef>
                <a:spcPts val="0"/>
              </a:spcBef>
              <a:spcAft>
                <a:spcPts val="0"/>
              </a:spcAft>
              <a:buSzPts val="1400"/>
              <a:buChar char="●"/>
              <a:defRPr/>
            </a:pPr>
            <a:r>
              <a:rPr lang="de-DE"/>
              <a:t>Bei Milchfluss:  Vakuum erhöhen, Frequenz (40-60x/Min.) herunterregulieren. Die Mutter sollte zum Abpumpen das für sie komfortable Vakuum nutzen</a:t>
            </a:r>
            <a:endParaRPr/>
          </a:p>
          <a:p>
            <a:pPr marL="457200" lvl="0" indent="-317500" algn="l">
              <a:spcBef>
                <a:spcPts val="0"/>
              </a:spcBef>
              <a:spcAft>
                <a:spcPts val="0"/>
              </a:spcAft>
              <a:buSzPts val="1400"/>
              <a:buChar char="●"/>
              <a:defRPr/>
            </a:pPr>
            <a:r>
              <a:rPr lang="de-DE"/>
              <a:t>Vorteil: Hände frei!</a:t>
            </a:r>
            <a:endParaRPr/>
          </a:p>
          <a:p>
            <a:pPr>
              <a:defRPr/>
            </a:pPr>
            <a:endParaRPr lang="de-DE"/>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18</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0" lvl="0" indent="0" algn="l">
              <a:lnSpc>
                <a:spcPct val="107000"/>
              </a:lnSpc>
              <a:spcBef>
                <a:spcPts val="0"/>
              </a:spcBef>
              <a:spcAft>
                <a:spcPts val="0"/>
              </a:spcAft>
              <a:buNone/>
              <a:defRPr/>
            </a:pPr>
            <a:r>
              <a:rPr lang="de-DE"/>
              <a:t>Empfohlene </a:t>
            </a:r>
            <a:r>
              <a:rPr lang="de-DE" b="1"/>
              <a:t>Frequenz: 10x in 24 Stunden: </a:t>
            </a:r>
            <a:r>
              <a:rPr lang="de-DE">
                <a:solidFill>
                  <a:srgbClr val="4A86E8"/>
                </a:solidFill>
              </a:rPr>
              <a:t>In der Nacht Abstand zwischen den Pumpvorgängen bei Bedarf auf 4 Stunden verlängern, dafür tagsüber die Abstände entsprechend verkürzen</a:t>
            </a:r>
            <a:endParaRPr/>
          </a:p>
          <a:p>
            <a:pPr marL="0" lvl="0" indent="0" algn="l">
              <a:lnSpc>
                <a:spcPct val="107000"/>
              </a:lnSpc>
              <a:spcBef>
                <a:spcPts val="0"/>
              </a:spcBef>
              <a:spcAft>
                <a:spcPts val="0"/>
              </a:spcAft>
              <a:buNone/>
              <a:defRPr/>
            </a:pPr>
            <a:r>
              <a:rPr lang="de-DE">
                <a:solidFill>
                  <a:srgbClr val="4A86E8"/>
                </a:solidFill>
              </a:rPr>
              <a:t>Schlafmangel/ Stress wirkt sich auch negativ auf die Milchbildung aus</a:t>
            </a:r>
            <a:endParaRPr/>
          </a:p>
          <a:p>
            <a:pPr marL="0" lvl="0" indent="0" algn="l">
              <a:spcBef>
                <a:spcPts val="0"/>
              </a:spcBef>
              <a:spcAft>
                <a:spcPts val="0"/>
              </a:spcAft>
              <a:buClr>
                <a:schemeClr val="dk1"/>
              </a:buClr>
              <a:buSzPts val="1100"/>
              <a:buFont typeface="Arial"/>
              <a:buNone/>
              <a:defRPr/>
            </a:pPr>
            <a:endParaRPr lang="de-DE">
              <a:solidFill>
                <a:srgbClr val="4A86E8"/>
              </a:solidFill>
            </a:endParaRPr>
          </a:p>
          <a:p>
            <a:pPr>
              <a:defRPr/>
            </a:pPr>
            <a:endParaRPr lang="de-DE"/>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19</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0" lvl="0" indent="0" algn="l">
              <a:lnSpc>
                <a:spcPct val="107000"/>
              </a:lnSpc>
              <a:spcBef>
                <a:spcPts val="800"/>
              </a:spcBef>
              <a:spcAft>
                <a:spcPts val="0"/>
              </a:spcAft>
              <a:buNone/>
              <a:defRPr/>
            </a:pPr>
            <a:r>
              <a:rPr lang="de-DE"/>
              <a:t>kurze Pause fördert die Oxytocinausschüttung</a:t>
            </a:r>
          </a:p>
          <a:p>
            <a:pPr marL="0" lvl="0" indent="0" algn="l">
              <a:lnSpc>
                <a:spcPct val="107000"/>
              </a:lnSpc>
              <a:spcBef>
                <a:spcPts val="800"/>
              </a:spcBef>
              <a:spcAft>
                <a:spcPts val="0"/>
              </a:spcAft>
              <a:buNone/>
              <a:defRPr/>
            </a:pPr>
            <a:r>
              <a:rPr lang="de-DE">
                <a:highlight>
                  <a:srgbClr val="FFFF00"/>
                </a:highlight>
              </a:rPr>
              <a:t>Animation noch optimieren</a:t>
            </a:r>
            <a:endParaRPr/>
          </a:p>
          <a:p>
            <a:pPr>
              <a:defRPr/>
            </a:pPr>
            <a:endParaRPr lang="de-DE"/>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33</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457200" lvl="0" indent="-304800" algn="l">
              <a:lnSpc>
                <a:spcPct val="107000"/>
              </a:lnSpc>
              <a:spcBef>
                <a:spcPts val="0"/>
              </a:spcBef>
              <a:spcAft>
                <a:spcPts val="0"/>
              </a:spcAft>
              <a:buSzPts val="1200"/>
              <a:buChar char="●"/>
              <a:defRPr/>
            </a:pPr>
            <a:r>
              <a:rPr lang="de-DE"/>
              <a:t>Doppelseitiges Abpumpen für ca. 10 - 12 Minuten oder bis die Milch nicht mehr fließt</a:t>
            </a:r>
            <a:endParaRPr/>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34</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457200" marR="0" lvl="0" indent="-228600" algn="l" defTabSz="914400">
              <a:lnSpc>
                <a:spcPct val="100000"/>
              </a:lnSpc>
              <a:spcBef>
                <a:spcPts val="0"/>
              </a:spcBef>
              <a:spcAft>
                <a:spcPts val="0"/>
              </a:spcAft>
              <a:buClr>
                <a:srgbClr val="000000"/>
              </a:buClr>
              <a:buSzPts val="1400"/>
              <a:buFont typeface="Arial"/>
              <a:buNone/>
              <a:defRPr/>
            </a:pPr>
            <a:r>
              <a:rPr lang="de-DE" sz="1200">
                <a:solidFill>
                  <a:srgbClr val="4A86E8"/>
                </a:solidFill>
              </a:rPr>
              <a:t>Bustier auch für zu Hause von Vorteil, da man beide Hände frei hat</a:t>
            </a:r>
            <a:endParaRPr lang="de-DE"/>
          </a:p>
          <a:p>
            <a:pPr>
              <a:defRPr/>
            </a:pPr>
            <a:endParaRPr lang="de-DE"/>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35</a:t>
            </a:fld>
            <a:endParaRPr lang="de-DE" sz="1200" b="0" i="0" u="none" strike="noStrike" cap="none">
              <a:solidFill>
                <a:schemeClr val="dk1"/>
              </a:solidFill>
              <a:latin typeface="Calibri"/>
              <a:ea typeface="Calibri"/>
              <a:cs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457200" marR="0" lvl="0" indent="-228600" algn="l" defTabSz="914400">
              <a:lnSpc>
                <a:spcPct val="100000"/>
              </a:lnSpc>
              <a:spcBef>
                <a:spcPts val="0"/>
              </a:spcBef>
              <a:spcAft>
                <a:spcPts val="0"/>
              </a:spcAft>
              <a:buClr>
                <a:srgbClr val="000000"/>
              </a:buClr>
              <a:buSzPts val="1400"/>
              <a:buFont typeface="Arial"/>
              <a:buNone/>
              <a:defRPr/>
            </a:pPr>
            <a:r>
              <a:rPr lang="de-DE"/>
              <a:t>ggf. eine </a:t>
            </a:r>
            <a:r>
              <a:rPr lang="de-DE" b="1"/>
              <a:t>feuchtwarme Anwendung </a:t>
            </a:r>
            <a:r>
              <a:rPr lang="de-DE"/>
              <a:t>(z.B. mittels eines Waschlappens)</a:t>
            </a:r>
            <a:endParaRPr lang="de-DE" sz="200"/>
          </a:p>
          <a:p>
            <a:pPr>
              <a:defRPr/>
            </a:pPr>
            <a:endParaRPr lang="de-DE"/>
          </a:p>
        </p:txBody>
      </p:sp>
      <p:sp>
        <p:nvSpPr>
          <p:cNvPr id="4" name="Foliennummernplatzhalter 3"/>
          <p:cNvSpPr>
            <a:spLocks noGrp="1"/>
          </p:cNvSpPr>
          <p:nvPr>
            <p:ph type="sldNum" idx="12"/>
          </p:nvPr>
        </p:nvSpPr>
        <p:spPr bwMode="auto"/>
        <p:txBody>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43</a:t>
            </a:fld>
            <a:endParaRPr lang="de-DE" sz="1200" b="0" i="0" u="none" strike="noStrike" cap="none">
              <a:solidFill>
                <a:schemeClr val="dk1"/>
              </a:solidFill>
              <a:latin typeface="Calibri"/>
              <a:ea typeface="Calibri"/>
              <a:cs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Cover-Slide mit Bild">
    <p:spTree>
      <p:nvGrpSpPr>
        <p:cNvPr id="1" name=""/>
        <p:cNvGrpSpPr/>
        <p:nvPr/>
      </p:nvGrpSpPr>
      <p:grpSpPr bwMode="auto">
        <a:xfrm>
          <a:off x="0" y="0"/>
          <a:ext cx="0" cy="0"/>
          <a:chOff x="0" y="0"/>
          <a:chExt cx="0" cy="0"/>
        </a:xfrm>
      </p:grpSpPr>
      <p:grpSp>
        <p:nvGrpSpPr>
          <p:cNvPr id="25" name="Gruppieren 24"/>
          <p:cNvGrpSpPr/>
          <p:nvPr/>
        </p:nvGrpSpPr>
        <p:grpSpPr bwMode="auto">
          <a:xfrm>
            <a:off x="-1" y="-9536"/>
            <a:ext cx="12192000" cy="6867536"/>
            <a:chOff x="-1" y="-9536"/>
            <a:chExt cx="12192000" cy="6858000"/>
          </a:xfrm>
        </p:grpSpPr>
        <p:pic>
          <p:nvPicPr>
            <p:cNvPr id="26" name="Grafik 25" descr="Ein Bild, das Kinderbett, Baby enthält.&#10;&#10;Automatisch generierte Beschreibung"/>
            <p:cNvPicPr>
              <a:picLocks noChangeAspect="1"/>
            </p:cNvPicPr>
            <p:nvPr/>
          </p:nvPicPr>
          <p:blipFill>
            <a:blip r:embed="rId2"/>
            <a:srcRect l="81770" t="5943" r="221" b="9870"/>
            <a:stretch/>
          </p:blipFill>
          <p:spPr bwMode="auto">
            <a:xfrm>
              <a:off x="-1" y="-9536"/>
              <a:ext cx="2200291" cy="6858000"/>
            </a:xfrm>
            <a:prstGeom prst="rect">
              <a:avLst/>
            </a:prstGeom>
          </p:spPr>
        </p:pic>
        <p:pic>
          <p:nvPicPr>
            <p:cNvPr id="27" name="Grafik 26" descr="Ein Bild, das Kinderbett, Baby enthält.&#10;&#10;Automatisch generierte Beschreibung"/>
            <p:cNvPicPr>
              <a:picLocks noChangeAspect="1"/>
            </p:cNvPicPr>
            <p:nvPr/>
          </p:nvPicPr>
          <p:blipFill>
            <a:blip r:embed="rId2"/>
            <a:srcRect l="18370" t="5943" r="222" b="9870"/>
            <a:stretch/>
          </p:blipFill>
          <p:spPr bwMode="auto">
            <a:xfrm flipH="1">
              <a:off x="2200290" y="-9536"/>
              <a:ext cx="9991709" cy="6858000"/>
            </a:xfrm>
            <a:prstGeom prst="rect">
              <a:avLst/>
            </a:prstGeom>
          </p:spPr>
        </p:pic>
      </p:grpSp>
      <p:sp>
        <p:nvSpPr>
          <p:cNvPr id="4" name="!! R1"/>
          <p:cNvSpPr/>
          <p:nvPr/>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cxnSp>
        <p:nvCxnSpPr>
          <p:cNvPr id="7" name="Gerader Verbinder 6"/>
          <p:cNvCxnSpPr>
            <a:cxnSpLocks/>
          </p:cNvCxnSpPr>
          <p:nvPr/>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p:nvPicPr>
        <p:blipFill>
          <a:blip r:embed="rId3"/>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2 Bildern">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0" y="2681556"/>
            <a:ext cx="4771619"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r>
              <a:rPr lang="de-DE"/>
              <a:t>Bild durch Klicken auf Symbol hinzufügen</a:t>
            </a:r>
          </a:p>
        </p:txBody>
      </p:sp>
      <p:sp>
        <p:nvSpPr>
          <p:cNvPr id="7" name="Bildplatzhalter 2"/>
          <p:cNvSpPr>
            <a:spLocks noGrp="1"/>
          </p:cNvSpPr>
          <p:nvPr>
            <p:ph type="pic" sz="quarter" idx="20"/>
          </p:nvPr>
        </p:nvSpPr>
        <p:spPr bwMode="auto">
          <a:xfrm>
            <a:off x="6220231" y="2681555"/>
            <a:ext cx="4771619"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r>
              <a:rPr lang="de-DE"/>
              <a:t>Bild durch Klicken auf Symbol hinzufügen</a:t>
            </a: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3 Bildern">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r>
              <a:rPr lang="de-DE"/>
              <a:t>Bild durch Klicken auf Symbol hinzufügen</a:t>
            </a:r>
          </a:p>
        </p:txBody>
      </p:sp>
      <p:sp>
        <p:nvSpPr>
          <p:cNvPr id="8" name="Bildplatzhalter 2"/>
          <p:cNvSpPr>
            <a:spLocks noGrp="1"/>
          </p:cNvSpPr>
          <p:nvPr>
            <p:ph type="pic" sz="quarter" idx="20"/>
          </p:nvPr>
        </p:nvSpPr>
        <p:spPr bwMode="auto">
          <a:xfrm>
            <a:off x="452993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r>
              <a:rPr lang="de-DE"/>
              <a:t>Bild durch Klicken auf Symbol hinzufügen</a:t>
            </a:r>
          </a:p>
        </p:txBody>
      </p:sp>
      <p:sp>
        <p:nvSpPr>
          <p:cNvPr id="10" name="Bildplatzhalter 2"/>
          <p:cNvSpPr>
            <a:spLocks noGrp="1"/>
          </p:cNvSpPr>
          <p:nvPr>
            <p:ph type="pic" sz="quarter" idx="21"/>
          </p:nvPr>
        </p:nvSpPr>
        <p:spPr bwMode="auto">
          <a:xfrm>
            <a:off x="785971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r>
              <a:rPr lang="de-DE"/>
              <a:t>Bild durch Klicken auf Symbol hinzufügen</a:t>
            </a: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1_Text &amp; Bild, Bullets">
    <p:spTree>
      <p:nvGrpSpPr>
        <p:cNvPr id="1" name=""/>
        <p:cNvGrpSpPr/>
        <p:nvPr/>
      </p:nvGrpSpPr>
      <p:grpSpPr bwMode="auto">
        <a:xfrm>
          <a:off x="0" y="0"/>
          <a:ext cx="0" cy="0"/>
          <a:chOff x="0" y="0"/>
          <a:chExt cx="0" cy="0"/>
        </a:xfrm>
      </p:grpSpPr>
      <p:sp>
        <p:nvSpPr>
          <p:cNvPr id="18"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6" name="Bildplatzhalter 25"/>
          <p:cNvSpPr>
            <a:spLocks noGrp="1"/>
          </p:cNvSpPr>
          <p:nvPr>
            <p:ph type="pic" sz="quarter" idx="14"/>
          </p:nvPr>
        </p:nvSpPr>
        <p:spPr bwMode="auto">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r>
              <a:rPr lang="de-DE"/>
              <a:t>Bild durch Klicken auf Symbol hinzufügen</a:t>
            </a:r>
            <a:endParaRPr/>
          </a:p>
        </p:txBody>
      </p:sp>
      <p:sp>
        <p:nvSpPr>
          <p:cNvPr id="8" name="!! R1"/>
          <p:cNvSpPr/>
          <p:nvPr/>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3" name="Textplatzhalter 2"/>
          <p:cNvSpPr>
            <a:spLocks noGrp="1"/>
          </p:cNvSpPr>
          <p:nvPr>
            <p:ph type="body" sz="quarter" idx="17"/>
          </p:nvPr>
        </p:nvSpPr>
        <p:spPr bwMode="auto">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Text &amp; Bild, Pfeile">
    <p:spTree>
      <p:nvGrpSpPr>
        <p:cNvPr id="1" name=""/>
        <p:cNvGrpSpPr/>
        <p:nvPr/>
      </p:nvGrpSpPr>
      <p:grpSpPr bwMode="auto">
        <a:xfrm>
          <a:off x="0" y="0"/>
          <a:ext cx="0" cy="0"/>
          <a:chOff x="0" y="0"/>
          <a:chExt cx="0" cy="0"/>
        </a:xfrm>
      </p:grpSpPr>
      <p:sp>
        <p:nvSpPr>
          <p:cNvPr id="15"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6" name="Bildplatzhalter 25"/>
          <p:cNvSpPr>
            <a:spLocks noGrp="1"/>
          </p:cNvSpPr>
          <p:nvPr>
            <p:ph type="pic" sz="quarter" idx="14"/>
          </p:nvPr>
        </p:nvSpPr>
        <p:spPr bwMode="auto">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r>
              <a:rPr lang="de-DE"/>
              <a:t>Bild durch Klicken auf Symbol hinzufügen</a:t>
            </a:r>
            <a:endParaRPr/>
          </a:p>
        </p:txBody>
      </p:sp>
      <p:sp>
        <p:nvSpPr>
          <p:cNvPr id="8" name="!! R1"/>
          <p:cNvSpPr/>
          <p:nvPr/>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14" name="Textplatzhalter 2"/>
          <p:cNvSpPr>
            <a:spLocks noGrp="1"/>
          </p:cNvSpPr>
          <p:nvPr>
            <p:ph type="body" sz="quarter" idx="17"/>
          </p:nvPr>
        </p:nvSpPr>
        <p:spPr bwMode="auto">
          <a:xfrm>
            <a:off x="4329874" y="225425"/>
            <a:ext cx="7633526" cy="6392863"/>
          </a:xfrm>
          <a:prstGeom prst="rect">
            <a:avLst/>
          </a:prstGeom>
        </p:spPr>
        <p:txBody>
          <a:bodyPr anchor="ctr"/>
          <a:lstStyle>
            <a:lvl1pPr marL="228600" indent="-228600">
              <a:buClr>
                <a:srgbClr val="F3C45E"/>
              </a:buClr>
              <a:buFont typeface="Source Sans Pro"/>
              <a:buChar char="→"/>
              <a:defRPr sz="2000"/>
            </a:lvl1pPr>
            <a:lvl2pPr marL="685800" indent="-228600">
              <a:buClr>
                <a:srgbClr val="F3C45E"/>
              </a:buClr>
              <a:buFont typeface="Source Sans Pro"/>
              <a:buChar char="→"/>
              <a:defRPr sz="1800"/>
            </a:lvl2pPr>
            <a:lvl3pPr marL="1143000" indent="-228600">
              <a:buClr>
                <a:srgbClr val="F3C45E"/>
              </a:buClr>
              <a:buFont typeface="Source Sans Pro"/>
              <a:buChar char="→"/>
              <a:defRPr sz="1600"/>
            </a:lvl3pPr>
            <a:lvl4pPr marL="1600200" indent="-228600">
              <a:buClr>
                <a:srgbClr val="F3C45E"/>
              </a:buClr>
              <a:buFont typeface="Source Sans Pro"/>
              <a:buChar char="→"/>
              <a:defRPr sz="1400"/>
            </a:lvl4pPr>
            <a:lvl5pPr marL="2057400" indent="-228600">
              <a:buClr>
                <a:srgbClr val="F3C45E"/>
              </a:buClr>
              <a:buFont typeface="Source Sans Pro"/>
              <a:buChar cha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Text Bullets">
    <p:spTree>
      <p:nvGrpSpPr>
        <p:cNvPr id="1" name=""/>
        <p:cNvGrpSpPr/>
        <p:nvPr/>
      </p:nvGrpSpPr>
      <p:grpSpPr bwMode="auto">
        <a:xfrm>
          <a:off x="0" y="0"/>
          <a:ext cx="0" cy="0"/>
          <a:chOff x="0" y="0"/>
          <a:chExt cx="0" cy="0"/>
        </a:xfrm>
      </p:grpSpPr>
      <p:sp>
        <p:nvSpPr>
          <p:cNvPr id="91"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ext, Pfeile">
    <p:spTree>
      <p:nvGrpSpPr>
        <p:cNvPr id="1" name=""/>
        <p:cNvGrpSpPr/>
        <p:nvPr/>
      </p:nvGrpSpPr>
      <p:grpSpPr bwMode="auto">
        <a:xfrm>
          <a:off x="0" y="0"/>
          <a:ext cx="0" cy="0"/>
          <a:chOff x="0" y="0"/>
          <a:chExt cx="0" cy="0"/>
        </a:xfrm>
      </p:grpSpPr>
      <p:sp>
        <p:nvSpPr>
          <p:cNvPr id="91"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grpSp>
        <p:nvGrpSpPr>
          <p:cNvPr id="14" name="Gruppieren 13"/>
          <p:cNvGrpSpPr/>
          <p:nvPr/>
        </p:nvGrpSpPr>
        <p:grpSpPr bwMode="auto">
          <a:xfrm rot="701874">
            <a:off x="1957422" y="3349380"/>
            <a:ext cx="1776742" cy="2372239"/>
            <a:chOff x="6158294" y="2910638"/>
            <a:chExt cx="2053562" cy="2741838"/>
          </a:xfrm>
          <a:solidFill>
            <a:schemeClr val="accent3"/>
          </a:solidFill>
        </p:grpSpPr>
        <p:sp>
          <p:nvSpPr>
            <p:cNvPr id="15" name="Freihandform: Form 14"/>
            <p:cNvSpPr/>
            <p:nvPr/>
          </p:nvSpPr>
          <p:spPr bwMode="auto">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extrusionOk="0">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18" name="Freihandform: Form 17"/>
            <p:cNvSpPr/>
            <p:nvPr/>
          </p:nvSpPr>
          <p:spPr bwMode="auto">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extrusionOk="0">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0" name="Freihandform: Form 19"/>
            <p:cNvSpPr/>
            <p:nvPr/>
          </p:nvSpPr>
          <p:spPr bwMode="auto">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extrusionOk="0">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2" name="Freihandform: Form 21"/>
            <p:cNvSpPr/>
            <p:nvPr/>
          </p:nvSpPr>
          <p:spPr bwMode="auto">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extrusionOk="0">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5" name="Freihandform: Form 24"/>
            <p:cNvSpPr/>
            <p:nvPr/>
          </p:nvSpPr>
          <p:spPr bwMode="auto">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extrusionOk="0">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7" name="Freihandform: Form 26"/>
            <p:cNvSpPr/>
            <p:nvPr/>
          </p:nvSpPr>
          <p:spPr bwMode="auto">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extrusionOk="0">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8" name="Freihandform: Form 27"/>
            <p:cNvSpPr/>
            <p:nvPr/>
          </p:nvSpPr>
          <p:spPr bwMode="auto">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extrusionOk="0">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9" name="Freihandform: Form 28"/>
            <p:cNvSpPr/>
            <p:nvPr/>
          </p:nvSpPr>
          <p:spPr bwMode="auto">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extrusionOk="0">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2" name="Freihandform: Form 31"/>
            <p:cNvSpPr/>
            <p:nvPr/>
          </p:nvSpPr>
          <p:spPr bwMode="auto">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extrusionOk="0">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3" name="Freihandform: Form 32"/>
            <p:cNvSpPr/>
            <p:nvPr/>
          </p:nvSpPr>
          <p:spPr bwMode="auto">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extrusionOk="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4" name="Freihandform: Form 33"/>
            <p:cNvSpPr/>
            <p:nvPr/>
          </p:nvSpPr>
          <p:spPr bwMode="auto">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extrusionOk="0">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5" name="Freihandform: Form 34"/>
            <p:cNvSpPr/>
            <p:nvPr/>
          </p:nvSpPr>
          <p:spPr bwMode="auto">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extrusionOk="0">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6" name="Freihandform: Form 35"/>
            <p:cNvSpPr/>
            <p:nvPr/>
          </p:nvSpPr>
          <p:spPr bwMode="auto">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extrusionOk="0">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7" name="Freihandform: Form 36"/>
            <p:cNvSpPr/>
            <p:nvPr/>
          </p:nvSpPr>
          <p:spPr bwMode="auto">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extrusionOk="0">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8" name="Freihandform: Form 37"/>
            <p:cNvSpPr/>
            <p:nvPr/>
          </p:nvSpPr>
          <p:spPr bwMode="auto">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extrusionOk="0">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9" name="Freihandform: Form 38"/>
            <p:cNvSpPr/>
            <p:nvPr/>
          </p:nvSpPr>
          <p:spPr bwMode="auto">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extrusionOk="0">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0" name="Freihandform: Form 39"/>
            <p:cNvSpPr/>
            <p:nvPr/>
          </p:nvSpPr>
          <p:spPr bwMode="auto">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extrusionOk="0">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1" name="Freihandform: Form 40"/>
            <p:cNvSpPr/>
            <p:nvPr/>
          </p:nvSpPr>
          <p:spPr bwMode="auto">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extrusionOk="0">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2" name="Freihandform: Form 41"/>
            <p:cNvSpPr/>
            <p:nvPr/>
          </p:nvSpPr>
          <p:spPr bwMode="auto">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extrusionOk="0">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3" name="Freihandform: Form 42"/>
            <p:cNvSpPr/>
            <p:nvPr/>
          </p:nvSpPr>
          <p:spPr bwMode="auto">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extrusionOk="0">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4" name="Freihandform: Form 43"/>
            <p:cNvSpPr/>
            <p:nvPr/>
          </p:nvSpPr>
          <p:spPr bwMode="auto">
            <a:xfrm>
              <a:off x="7381299"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extrusionOk="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5" name="Freihandform: Form 44"/>
            <p:cNvSpPr/>
            <p:nvPr/>
          </p:nvSpPr>
          <p:spPr bwMode="auto">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extrusionOk="0">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6" name="Freihandform: Form 45"/>
            <p:cNvSpPr/>
            <p:nvPr/>
          </p:nvSpPr>
          <p:spPr bwMode="auto">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extrusionOk="0">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7" name="Freihandform: Form 46"/>
            <p:cNvSpPr/>
            <p:nvPr/>
          </p:nvSpPr>
          <p:spPr bwMode="auto">
            <a:xfrm>
              <a:off x="7109131"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extrusionOk="0">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8" name="Freihandform: Form 47"/>
            <p:cNvSpPr/>
            <p:nvPr/>
          </p:nvSpPr>
          <p:spPr bwMode="auto">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extrusionOk="0">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9" name="Freihandform: Form 48"/>
            <p:cNvSpPr/>
            <p:nvPr/>
          </p:nvSpPr>
          <p:spPr bwMode="auto">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extrusionOk="0">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0" name="Freihandform: Form 49"/>
            <p:cNvSpPr/>
            <p:nvPr/>
          </p:nvSpPr>
          <p:spPr bwMode="auto">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extrusionOk="0">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1" name="Freihandform: Form 50"/>
            <p:cNvSpPr/>
            <p:nvPr/>
          </p:nvSpPr>
          <p:spPr bwMode="auto">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extrusionOk="0">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2" name="Freihandform: Form 51"/>
            <p:cNvSpPr/>
            <p:nvPr/>
          </p:nvSpPr>
          <p:spPr bwMode="auto">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extrusionOk="0">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3" name="Freihandform: Form 52"/>
            <p:cNvSpPr/>
            <p:nvPr/>
          </p:nvSpPr>
          <p:spPr bwMode="auto">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extrusionOk="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4" name="Freihandform: Form 53"/>
            <p:cNvSpPr/>
            <p:nvPr/>
          </p:nvSpPr>
          <p:spPr bwMode="auto">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extrusionOk="0">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5" name="Freihandform: Form 54"/>
            <p:cNvSpPr/>
            <p:nvPr/>
          </p:nvSpPr>
          <p:spPr bwMode="auto">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extrusionOk="0">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6" name="Freihandform: Form 55"/>
            <p:cNvSpPr/>
            <p:nvPr/>
          </p:nvSpPr>
          <p:spPr bwMode="auto">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extrusionOk="0">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7" name="Freihandform: Form 56"/>
            <p:cNvSpPr/>
            <p:nvPr/>
          </p:nvSpPr>
          <p:spPr bwMode="auto">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extrusionOk="0">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8" name="Freihandform: Form 57"/>
            <p:cNvSpPr/>
            <p:nvPr/>
          </p:nvSpPr>
          <p:spPr bwMode="auto">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extrusionOk="0">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9" name="Freihandform: Form 58"/>
            <p:cNvSpPr/>
            <p:nvPr/>
          </p:nvSpPr>
          <p:spPr bwMode="auto">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extrusionOk="0">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0" name="Freihandform: Form 59"/>
            <p:cNvSpPr/>
            <p:nvPr/>
          </p:nvSpPr>
          <p:spPr bwMode="auto">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extrusionOk="0">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1" name="Freihandform: Form 60"/>
            <p:cNvSpPr/>
            <p:nvPr/>
          </p:nvSpPr>
          <p:spPr bwMode="auto">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extrusionOk="0">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2" name="Freihandform: Form 61"/>
            <p:cNvSpPr/>
            <p:nvPr/>
          </p:nvSpPr>
          <p:spPr bwMode="auto">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extrusionOk="0">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3" name="Freihandform: Form 62"/>
            <p:cNvSpPr/>
            <p:nvPr/>
          </p:nvSpPr>
          <p:spPr bwMode="auto">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extrusionOk="0">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4" name="Freihandform: Form 63"/>
            <p:cNvSpPr/>
            <p:nvPr/>
          </p:nvSpPr>
          <p:spPr bwMode="auto">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extrusionOk="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5" name="Freihandform: Form 64"/>
            <p:cNvSpPr/>
            <p:nvPr/>
          </p:nvSpPr>
          <p:spPr bwMode="auto">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extrusionOk="0">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6" name="Freihandform: Form 65"/>
            <p:cNvSpPr/>
            <p:nvPr/>
          </p:nvSpPr>
          <p:spPr bwMode="auto">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extrusionOk="0">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7" name="Freihandform: Form 66"/>
            <p:cNvSpPr/>
            <p:nvPr/>
          </p:nvSpPr>
          <p:spPr bwMode="auto">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extrusionOk="0">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8" name="Freihandform: Form 67"/>
            <p:cNvSpPr/>
            <p:nvPr/>
          </p:nvSpPr>
          <p:spPr bwMode="auto">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extrusionOk="0">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9" name="Freihandform: Form 68"/>
            <p:cNvSpPr/>
            <p:nvPr/>
          </p:nvSpPr>
          <p:spPr bwMode="auto">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extrusionOk="0">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0" name="Freihandform: Form 69"/>
            <p:cNvSpPr/>
            <p:nvPr/>
          </p:nvSpPr>
          <p:spPr bwMode="auto">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extrusionOk="0">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1" name="Freihandform: Form 70"/>
            <p:cNvSpPr/>
            <p:nvPr/>
          </p:nvSpPr>
          <p:spPr bwMode="auto">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extrusionOk="0">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2" name="Freihandform: Form 71"/>
            <p:cNvSpPr/>
            <p:nvPr/>
          </p:nvSpPr>
          <p:spPr bwMode="auto">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extrusionOk="0">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3" name="Freihandform: Form 72"/>
            <p:cNvSpPr/>
            <p:nvPr/>
          </p:nvSpPr>
          <p:spPr bwMode="auto">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extrusionOk="0">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4" name="Freihandform: Form 73"/>
            <p:cNvSpPr/>
            <p:nvPr/>
          </p:nvSpPr>
          <p:spPr bwMode="auto">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extrusionOk="0">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5" name="Freihandform: Form 74"/>
            <p:cNvSpPr/>
            <p:nvPr/>
          </p:nvSpPr>
          <p:spPr bwMode="auto">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extrusionOk="0">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6" name="Freihandform: Form 75"/>
            <p:cNvSpPr/>
            <p:nvPr/>
          </p:nvSpPr>
          <p:spPr bwMode="auto">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extrusionOk="0">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7" name="Freihandform: Form 76"/>
            <p:cNvSpPr/>
            <p:nvPr/>
          </p:nvSpPr>
          <p:spPr bwMode="auto">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extrusionOk="0">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8" name="Freihandform: Form 77"/>
            <p:cNvSpPr/>
            <p:nvPr/>
          </p:nvSpPr>
          <p:spPr bwMode="auto">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extrusionOk="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9" name="Freihandform: Form 78"/>
            <p:cNvSpPr/>
            <p:nvPr/>
          </p:nvSpPr>
          <p:spPr bwMode="auto">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extrusionOk="0">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0" name="Freihandform: Form 79"/>
            <p:cNvSpPr/>
            <p:nvPr/>
          </p:nvSpPr>
          <p:spPr bwMode="auto">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extrusionOk="0">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1" name="Freihandform: Form 80"/>
            <p:cNvSpPr/>
            <p:nvPr/>
          </p:nvSpPr>
          <p:spPr bwMode="auto">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extrusionOk="0">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2" name="Freihandform: Form 81"/>
            <p:cNvSpPr/>
            <p:nvPr/>
          </p:nvSpPr>
          <p:spPr bwMode="auto">
            <a:xfrm>
              <a:off x="7922059" y="3285924"/>
              <a:ext cx="27125"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extrusionOk="0">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3" name="Freihandform: Form 82"/>
            <p:cNvSpPr/>
            <p:nvPr/>
          </p:nvSpPr>
          <p:spPr bwMode="auto">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extrusionOk="0">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4" name="Freihandform: Form 83"/>
            <p:cNvSpPr/>
            <p:nvPr/>
          </p:nvSpPr>
          <p:spPr bwMode="auto">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extrusionOk="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5" name="Freihandform: Form 84"/>
            <p:cNvSpPr/>
            <p:nvPr/>
          </p:nvSpPr>
          <p:spPr bwMode="auto">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extrusionOk="0">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6" name="Freihandform: Form 85"/>
            <p:cNvSpPr/>
            <p:nvPr/>
          </p:nvSpPr>
          <p:spPr bwMode="auto">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extrusionOk="0">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7" name="Freihandform: Form 86"/>
            <p:cNvSpPr/>
            <p:nvPr/>
          </p:nvSpPr>
          <p:spPr bwMode="auto">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extrusionOk="0">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8" name="Freihandform: Form 87"/>
            <p:cNvSpPr/>
            <p:nvPr/>
          </p:nvSpPr>
          <p:spPr bwMode="auto">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extrusionOk="0">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gr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marL="228600" indent="-228600">
              <a:buClr>
                <a:srgbClr val="F3C45E"/>
              </a:buClr>
              <a:buFont typeface="Source Sans Pro"/>
              <a:buChar char="→"/>
              <a:defRPr sz="2000"/>
            </a:lvl1pPr>
            <a:lvl2pPr marL="685800" indent="-228600">
              <a:buClr>
                <a:srgbClr val="F3C45E"/>
              </a:buClr>
              <a:buFont typeface="Source Sans Pro"/>
              <a:buChar char="→"/>
              <a:defRPr sz="1800"/>
            </a:lvl2pPr>
            <a:lvl3pPr marL="1143000" indent="-228600">
              <a:buClr>
                <a:srgbClr val="F3C45E"/>
              </a:buClr>
              <a:buFont typeface="Source Sans Pro"/>
              <a:buChar char="→"/>
              <a:defRPr sz="1600"/>
            </a:lvl3pPr>
            <a:lvl4pPr marL="1600200" indent="-228600">
              <a:buClr>
                <a:srgbClr val="F3C45E"/>
              </a:buClr>
              <a:buFont typeface="Source Sans Pro"/>
              <a:buChar char="→"/>
              <a:defRPr sz="1400"/>
            </a:lvl4pPr>
            <a:lvl5pPr marL="2057400" indent="-228600">
              <a:buClr>
                <a:srgbClr val="F3C45E"/>
              </a:buClr>
              <a:buFont typeface="Source Sans Pro"/>
              <a:buChar cha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ext, Aufzählung">
    <p:spTree>
      <p:nvGrpSpPr>
        <p:cNvPr id="1" name=""/>
        <p:cNvGrpSpPr/>
        <p:nvPr/>
      </p:nvGrpSpPr>
      <p:grpSpPr bwMode="auto">
        <a:xfrm>
          <a:off x="0" y="0"/>
          <a:ext cx="0" cy="0"/>
          <a:chOff x="0" y="0"/>
          <a:chExt cx="0" cy="0"/>
        </a:xfrm>
      </p:grpSpPr>
      <p:sp>
        <p:nvSpPr>
          <p:cNvPr id="89"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grpSp>
        <p:nvGrpSpPr>
          <p:cNvPr id="14" name="Gruppieren 13"/>
          <p:cNvGrpSpPr/>
          <p:nvPr/>
        </p:nvGrpSpPr>
        <p:grpSpPr bwMode="auto">
          <a:xfrm rot="701874">
            <a:off x="1957422" y="3349380"/>
            <a:ext cx="1776742" cy="2372239"/>
            <a:chOff x="6158294" y="2910638"/>
            <a:chExt cx="2053562" cy="2741838"/>
          </a:xfrm>
          <a:solidFill>
            <a:schemeClr val="accent3"/>
          </a:solidFill>
        </p:grpSpPr>
        <p:sp>
          <p:nvSpPr>
            <p:cNvPr id="15" name="Freihandform: Form 14"/>
            <p:cNvSpPr/>
            <p:nvPr/>
          </p:nvSpPr>
          <p:spPr bwMode="auto">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extrusionOk="0">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18" name="Freihandform: Form 17"/>
            <p:cNvSpPr/>
            <p:nvPr/>
          </p:nvSpPr>
          <p:spPr bwMode="auto">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extrusionOk="0">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0" name="Freihandform: Form 19"/>
            <p:cNvSpPr/>
            <p:nvPr/>
          </p:nvSpPr>
          <p:spPr bwMode="auto">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extrusionOk="0">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2" name="Freihandform: Form 21"/>
            <p:cNvSpPr/>
            <p:nvPr/>
          </p:nvSpPr>
          <p:spPr bwMode="auto">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extrusionOk="0">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5" name="Freihandform: Form 24"/>
            <p:cNvSpPr/>
            <p:nvPr/>
          </p:nvSpPr>
          <p:spPr bwMode="auto">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extrusionOk="0">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7" name="Freihandform: Form 26"/>
            <p:cNvSpPr/>
            <p:nvPr/>
          </p:nvSpPr>
          <p:spPr bwMode="auto">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extrusionOk="0">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8" name="Freihandform: Form 27"/>
            <p:cNvSpPr/>
            <p:nvPr/>
          </p:nvSpPr>
          <p:spPr bwMode="auto">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extrusionOk="0">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9" name="Freihandform: Form 28"/>
            <p:cNvSpPr/>
            <p:nvPr/>
          </p:nvSpPr>
          <p:spPr bwMode="auto">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extrusionOk="0">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2" name="Freihandform: Form 31"/>
            <p:cNvSpPr/>
            <p:nvPr/>
          </p:nvSpPr>
          <p:spPr bwMode="auto">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extrusionOk="0">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3" name="Freihandform: Form 32"/>
            <p:cNvSpPr/>
            <p:nvPr/>
          </p:nvSpPr>
          <p:spPr bwMode="auto">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extrusionOk="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4" name="Freihandform: Form 33"/>
            <p:cNvSpPr/>
            <p:nvPr/>
          </p:nvSpPr>
          <p:spPr bwMode="auto">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extrusionOk="0">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5" name="Freihandform: Form 34"/>
            <p:cNvSpPr/>
            <p:nvPr/>
          </p:nvSpPr>
          <p:spPr bwMode="auto">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extrusionOk="0">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6" name="Freihandform: Form 35"/>
            <p:cNvSpPr/>
            <p:nvPr/>
          </p:nvSpPr>
          <p:spPr bwMode="auto">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extrusionOk="0">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7" name="Freihandform: Form 36"/>
            <p:cNvSpPr/>
            <p:nvPr/>
          </p:nvSpPr>
          <p:spPr bwMode="auto">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extrusionOk="0">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8" name="Freihandform: Form 37"/>
            <p:cNvSpPr/>
            <p:nvPr/>
          </p:nvSpPr>
          <p:spPr bwMode="auto">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extrusionOk="0">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9" name="Freihandform: Form 38"/>
            <p:cNvSpPr/>
            <p:nvPr/>
          </p:nvSpPr>
          <p:spPr bwMode="auto">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extrusionOk="0">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0" name="Freihandform: Form 39"/>
            <p:cNvSpPr/>
            <p:nvPr/>
          </p:nvSpPr>
          <p:spPr bwMode="auto">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extrusionOk="0">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1" name="Freihandform: Form 40"/>
            <p:cNvSpPr/>
            <p:nvPr/>
          </p:nvSpPr>
          <p:spPr bwMode="auto">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extrusionOk="0">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2" name="Freihandform: Form 41"/>
            <p:cNvSpPr/>
            <p:nvPr/>
          </p:nvSpPr>
          <p:spPr bwMode="auto">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extrusionOk="0">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3" name="Freihandform: Form 42"/>
            <p:cNvSpPr/>
            <p:nvPr/>
          </p:nvSpPr>
          <p:spPr bwMode="auto">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extrusionOk="0">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4" name="Freihandform: Form 43"/>
            <p:cNvSpPr/>
            <p:nvPr/>
          </p:nvSpPr>
          <p:spPr bwMode="auto">
            <a:xfrm>
              <a:off x="7381299"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extrusionOk="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5" name="Freihandform: Form 44"/>
            <p:cNvSpPr/>
            <p:nvPr/>
          </p:nvSpPr>
          <p:spPr bwMode="auto">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extrusionOk="0">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6" name="Freihandform: Form 45"/>
            <p:cNvSpPr/>
            <p:nvPr/>
          </p:nvSpPr>
          <p:spPr bwMode="auto">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extrusionOk="0">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7" name="Freihandform: Form 46"/>
            <p:cNvSpPr/>
            <p:nvPr/>
          </p:nvSpPr>
          <p:spPr bwMode="auto">
            <a:xfrm>
              <a:off x="7109131"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extrusionOk="0">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8" name="Freihandform: Form 47"/>
            <p:cNvSpPr/>
            <p:nvPr/>
          </p:nvSpPr>
          <p:spPr bwMode="auto">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extrusionOk="0">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9" name="Freihandform: Form 48"/>
            <p:cNvSpPr/>
            <p:nvPr/>
          </p:nvSpPr>
          <p:spPr bwMode="auto">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extrusionOk="0">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0" name="Freihandform: Form 49"/>
            <p:cNvSpPr/>
            <p:nvPr/>
          </p:nvSpPr>
          <p:spPr bwMode="auto">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extrusionOk="0">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1" name="Freihandform: Form 50"/>
            <p:cNvSpPr/>
            <p:nvPr/>
          </p:nvSpPr>
          <p:spPr bwMode="auto">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extrusionOk="0">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2" name="Freihandform: Form 51"/>
            <p:cNvSpPr/>
            <p:nvPr/>
          </p:nvSpPr>
          <p:spPr bwMode="auto">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extrusionOk="0">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3" name="Freihandform: Form 52"/>
            <p:cNvSpPr/>
            <p:nvPr/>
          </p:nvSpPr>
          <p:spPr bwMode="auto">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extrusionOk="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4" name="Freihandform: Form 53"/>
            <p:cNvSpPr/>
            <p:nvPr/>
          </p:nvSpPr>
          <p:spPr bwMode="auto">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extrusionOk="0">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5" name="Freihandform: Form 54"/>
            <p:cNvSpPr/>
            <p:nvPr/>
          </p:nvSpPr>
          <p:spPr bwMode="auto">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extrusionOk="0">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6" name="Freihandform: Form 55"/>
            <p:cNvSpPr/>
            <p:nvPr/>
          </p:nvSpPr>
          <p:spPr bwMode="auto">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extrusionOk="0">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7" name="Freihandform: Form 56"/>
            <p:cNvSpPr/>
            <p:nvPr/>
          </p:nvSpPr>
          <p:spPr bwMode="auto">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extrusionOk="0">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8" name="Freihandform: Form 57"/>
            <p:cNvSpPr/>
            <p:nvPr/>
          </p:nvSpPr>
          <p:spPr bwMode="auto">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extrusionOk="0">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9" name="Freihandform: Form 58"/>
            <p:cNvSpPr/>
            <p:nvPr/>
          </p:nvSpPr>
          <p:spPr bwMode="auto">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extrusionOk="0">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0" name="Freihandform: Form 59"/>
            <p:cNvSpPr/>
            <p:nvPr/>
          </p:nvSpPr>
          <p:spPr bwMode="auto">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extrusionOk="0">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1" name="Freihandform: Form 60"/>
            <p:cNvSpPr/>
            <p:nvPr/>
          </p:nvSpPr>
          <p:spPr bwMode="auto">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extrusionOk="0">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2" name="Freihandform: Form 61"/>
            <p:cNvSpPr/>
            <p:nvPr/>
          </p:nvSpPr>
          <p:spPr bwMode="auto">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extrusionOk="0">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3" name="Freihandform: Form 62"/>
            <p:cNvSpPr/>
            <p:nvPr/>
          </p:nvSpPr>
          <p:spPr bwMode="auto">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extrusionOk="0">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4" name="Freihandform: Form 63"/>
            <p:cNvSpPr/>
            <p:nvPr/>
          </p:nvSpPr>
          <p:spPr bwMode="auto">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extrusionOk="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5" name="Freihandform: Form 64"/>
            <p:cNvSpPr/>
            <p:nvPr/>
          </p:nvSpPr>
          <p:spPr bwMode="auto">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extrusionOk="0">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6" name="Freihandform: Form 65"/>
            <p:cNvSpPr/>
            <p:nvPr/>
          </p:nvSpPr>
          <p:spPr bwMode="auto">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extrusionOk="0">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7" name="Freihandform: Form 66"/>
            <p:cNvSpPr/>
            <p:nvPr/>
          </p:nvSpPr>
          <p:spPr bwMode="auto">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extrusionOk="0">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8" name="Freihandform: Form 67"/>
            <p:cNvSpPr/>
            <p:nvPr/>
          </p:nvSpPr>
          <p:spPr bwMode="auto">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extrusionOk="0">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9" name="Freihandform: Form 68"/>
            <p:cNvSpPr/>
            <p:nvPr/>
          </p:nvSpPr>
          <p:spPr bwMode="auto">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extrusionOk="0">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0" name="Freihandform: Form 69"/>
            <p:cNvSpPr/>
            <p:nvPr/>
          </p:nvSpPr>
          <p:spPr bwMode="auto">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extrusionOk="0">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1" name="Freihandform: Form 70"/>
            <p:cNvSpPr/>
            <p:nvPr/>
          </p:nvSpPr>
          <p:spPr bwMode="auto">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extrusionOk="0">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2" name="Freihandform: Form 71"/>
            <p:cNvSpPr/>
            <p:nvPr/>
          </p:nvSpPr>
          <p:spPr bwMode="auto">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extrusionOk="0">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3" name="Freihandform: Form 72"/>
            <p:cNvSpPr/>
            <p:nvPr/>
          </p:nvSpPr>
          <p:spPr bwMode="auto">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extrusionOk="0">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4" name="Freihandform: Form 73"/>
            <p:cNvSpPr/>
            <p:nvPr/>
          </p:nvSpPr>
          <p:spPr bwMode="auto">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extrusionOk="0">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5" name="Freihandform: Form 74"/>
            <p:cNvSpPr/>
            <p:nvPr/>
          </p:nvSpPr>
          <p:spPr bwMode="auto">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extrusionOk="0">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6" name="Freihandform: Form 75"/>
            <p:cNvSpPr/>
            <p:nvPr/>
          </p:nvSpPr>
          <p:spPr bwMode="auto">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extrusionOk="0">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7" name="Freihandform: Form 76"/>
            <p:cNvSpPr/>
            <p:nvPr/>
          </p:nvSpPr>
          <p:spPr bwMode="auto">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extrusionOk="0">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8" name="Freihandform: Form 77"/>
            <p:cNvSpPr/>
            <p:nvPr/>
          </p:nvSpPr>
          <p:spPr bwMode="auto">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extrusionOk="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9" name="Freihandform: Form 78"/>
            <p:cNvSpPr/>
            <p:nvPr/>
          </p:nvSpPr>
          <p:spPr bwMode="auto">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extrusionOk="0">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0" name="Freihandform: Form 79"/>
            <p:cNvSpPr/>
            <p:nvPr/>
          </p:nvSpPr>
          <p:spPr bwMode="auto">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extrusionOk="0">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1" name="Freihandform: Form 80"/>
            <p:cNvSpPr/>
            <p:nvPr/>
          </p:nvSpPr>
          <p:spPr bwMode="auto">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extrusionOk="0">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2" name="Freihandform: Form 81"/>
            <p:cNvSpPr/>
            <p:nvPr/>
          </p:nvSpPr>
          <p:spPr bwMode="auto">
            <a:xfrm>
              <a:off x="7922059" y="3285924"/>
              <a:ext cx="27125"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extrusionOk="0">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3" name="Freihandform: Form 82"/>
            <p:cNvSpPr/>
            <p:nvPr/>
          </p:nvSpPr>
          <p:spPr bwMode="auto">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extrusionOk="0">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4" name="Freihandform: Form 83"/>
            <p:cNvSpPr/>
            <p:nvPr/>
          </p:nvSpPr>
          <p:spPr bwMode="auto">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extrusionOk="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5" name="Freihandform: Form 84"/>
            <p:cNvSpPr/>
            <p:nvPr/>
          </p:nvSpPr>
          <p:spPr bwMode="auto">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extrusionOk="0">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6" name="Freihandform: Form 85"/>
            <p:cNvSpPr/>
            <p:nvPr/>
          </p:nvSpPr>
          <p:spPr bwMode="auto">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extrusionOk="0">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7" name="Freihandform: Form 86"/>
            <p:cNvSpPr/>
            <p:nvPr/>
          </p:nvSpPr>
          <p:spPr bwMode="auto">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extrusionOk="0">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8" name="Freihandform: Form 87"/>
            <p:cNvSpPr/>
            <p:nvPr/>
          </p:nvSpPr>
          <p:spPr bwMode="auto">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extrusionOk="0">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gr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Diagramm">
    <p:spTree>
      <p:nvGrpSpPr>
        <p:cNvPr id="1" name=""/>
        <p:cNvGrpSpPr/>
        <p:nvPr/>
      </p:nvGrpSpPr>
      <p:grpSpPr bwMode="auto">
        <a:xfrm>
          <a:off x="0" y="0"/>
          <a:ext cx="0" cy="0"/>
          <a:chOff x="0" y="0"/>
          <a:chExt cx="0" cy="0"/>
        </a:xfrm>
      </p:grpSpPr>
      <p:sp>
        <p:nvSpPr>
          <p:cNvPr id="91"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3" name="Diagrammplatzhalter 2"/>
          <p:cNvSpPr>
            <a:spLocks noGrp="1"/>
          </p:cNvSpPr>
          <p:nvPr>
            <p:ph type="chart" sz="quarter" idx="17"/>
          </p:nvPr>
        </p:nvSpPr>
        <p:spPr bwMode="auto">
          <a:xfrm>
            <a:off x="4332288" y="225424"/>
            <a:ext cx="7627937" cy="6392101"/>
          </a:xfrm>
          <a:prstGeom prst="rect">
            <a:avLst/>
          </a:prstGeom>
        </p:spPr>
        <p:txBody>
          <a:bodyPr/>
          <a:lstStyle>
            <a:lvl1pPr marL="0" indent="0" algn="ctr">
              <a:buNone/>
              <a:defRPr sz="2000"/>
            </a:lvl1pPr>
          </a:lstStyle>
          <a:p>
            <a:pPr>
              <a:defRPr/>
            </a:pPr>
            <a:r>
              <a:rPr lang="de-DE"/>
              <a:t>Diagramm durch Klicken auf Symbol hinzufügen</a:t>
            </a:r>
            <a:endParaRPr/>
          </a:p>
        </p:txBody>
      </p:sp>
      <p:sp>
        <p:nvSpPr>
          <p:cNvPr id="5" name="Textplatzhalter 4"/>
          <p:cNvSpPr>
            <a:spLocks noGrp="1"/>
          </p:cNvSpPr>
          <p:nvPr>
            <p:ph type="body" sz="quarter" idx="18" hasCustomPrompt="1"/>
          </p:nvPr>
        </p:nvSpPr>
        <p:spPr bwMode="auto">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Ergänzende Daten / Quellen / Links </a:t>
            </a:r>
            <a:endParaRPr/>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abelle">
    <p:spTree>
      <p:nvGrpSpPr>
        <p:cNvPr id="1" name=""/>
        <p:cNvGrpSpPr/>
        <p:nvPr/>
      </p:nvGrpSpPr>
      <p:grpSpPr bwMode="auto">
        <a:xfrm>
          <a:off x="0" y="0"/>
          <a:ext cx="0" cy="0"/>
          <a:chOff x="0" y="0"/>
          <a:chExt cx="0" cy="0"/>
        </a:xfrm>
      </p:grpSpPr>
      <p:sp>
        <p:nvSpPr>
          <p:cNvPr id="91"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5" name="Textplatzhalter 4"/>
          <p:cNvSpPr>
            <a:spLocks noGrp="1"/>
          </p:cNvSpPr>
          <p:nvPr>
            <p:ph type="body" sz="quarter" idx="18" hasCustomPrompt="1"/>
          </p:nvPr>
        </p:nvSpPr>
        <p:spPr bwMode="auto">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Ergänzende Daten / Quellen / Links </a:t>
            </a:r>
            <a:endParaRPr/>
          </a:p>
        </p:txBody>
      </p:sp>
      <p:sp>
        <p:nvSpPr>
          <p:cNvPr id="4" name="Tabellenplatzhalter 3"/>
          <p:cNvSpPr>
            <a:spLocks noGrp="1"/>
          </p:cNvSpPr>
          <p:nvPr>
            <p:ph type="tbl" sz="quarter" idx="19"/>
          </p:nvPr>
        </p:nvSpPr>
        <p:spPr bwMode="auto">
          <a:xfrm>
            <a:off x="4332288" y="225425"/>
            <a:ext cx="7631112" cy="6392101"/>
          </a:xfrm>
          <a:prstGeom prst="roundRect">
            <a:avLst>
              <a:gd name="adj" fmla="val 3107"/>
            </a:avLst>
          </a:prstGeom>
        </p:spPr>
        <p:txBody>
          <a:bodyPr/>
          <a:lstStyle>
            <a:lvl1pPr marL="0" indent="0" algn="ctr">
              <a:buNone/>
              <a:defRPr sz="2000"/>
            </a:lvl1pPr>
          </a:lstStyle>
          <a:p>
            <a:pPr>
              <a:defRPr/>
            </a:pPr>
            <a:r>
              <a:rPr lang="de-DE"/>
              <a:t>Tabelle durch Klicken auf Symbol hinzufügen</a:t>
            </a:r>
            <a:endParaRPr/>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1_Tabelle">
    <p:spTree>
      <p:nvGrpSpPr>
        <p:cNvPr id="1" name=""/>
        <p:cNvGrpSpPr/>
        <p:nvPr/>
      </p:nvGrpSpPr>
      <p:grpSpPr bwMode="auto">
        <a:xfrm>
          <a:off x="0" y="0"/>
          <a:ext cx="0" cy="0"/>
          <a:chOff x="0" y="0"/>
          <a:chExt cx="0" cy="0"/>
        </a:xfrm>
      </p:grpSpPr>
      <p:sp>
        <p:nvSpPr>
          <p:cNvPr id="91"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2" y="-3"/>
            <a:ext cx="6911397"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9"/>
            <a:ext cx="6413124" cy="930274"/>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15" name="Textplatzhalter 22"/>
          <p:cNvSpPr>
            <a:spLocks noGrp="1"/>
          </p:cNvSpPr>
          <p:nvPr>
            <p:ph type="body" sz="quarter" idx="20" hasCustomPrompt="1"/>
          </p:nvPr>
        </p:nvSpPr>
        <p:spPr bwMode="auto">
          <a:xfrm>
            <a:off x="444876" y="2648666"/>
            <a:ext cx="6413124" cy="3009184"/>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18" name="Textplatzhalter 22"/>
          <p:cNvSpPr>
            <a:spLocks noGrp="1"/>
          </p:cNvSpPr>
          <p:nvPr>
            <p:ph type="body" sz="quarter" idx="21"/>
          </p:nvPr>
        </p:nvSpPr>
        <p:spPr bwMode="auto">
          <a:xfrm>
            <a:off x="7356274" y="294009"/>
            <a:ext cx="4691840" cy="5949953"/>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endParaRPr lang="de-DE"/>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1_Cover-Slide mit Bild">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rcRect t="1092" b="2030"/>
          <a:stretch/>
        </p:blipFill>
        <p:spPr bwMode="auto">
          <a:xfrm>
            <a:off x="5893432" y="-3"/>
            <a:ext cx="6298568" cy="6864624"/>
          </a:xfrm>
          <a:prstGeom prst="rect">
            <a:avLst/>
          </a:prstGeom>
        </p:spPr>
      </p:pic>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3"/>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Bild">
    <p:spTree>
      <p:nvGrpSpPr>
        <p:cNvPr id="1" name=""/>
        <p:cNvGrpSpPr/>
        <p:nvPr/>
      </p:nvGrpSpPr>
      <p:grpSpPr bwMode="auto">
        <a:xfrm>
          <a:off x="0" y="0"/>
          <a:ext cx="0" cy="0"/>
          <a:chOff x="0" y="0"/>
          <a:chExt cx="0" cy="0"/>
        </a:xfrm>
      </p:grpSpPr>
      <p:sp>
        <p:nvSpPr>
          <p:cNvPr id="90"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89" name="Bildplatzhalter 25"/>
          <p:cNvSpPr>
            <a:spLocks noGrp="1"/>
          </p:cNvSpPr>
          <p:nvPr>
            <p:ph type="pic" sz="quarter" idx="14"/>
          </p:nvPr>
        </p:nvSpPr>
        <p:spPr bwMode="auto">
          <a:xfrm>
            <a:off x="4329875" y="225424"/>
            <a:ext cx="7629774" cy="6403975"/>
          </a:xfrm>
          <a:prstGeom prst="roundRect">
            <a:avLst>
              <a:gd name="adj" fmla="val 2777"/>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r>
              <a:rPr lang="de-DE"/>
              <a:t>Bild durch Klicken auf Symbol hinzufügen</a:t>
            </a:r>
            <a:endParaRPr/>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Bilder Kollage (4)">
    <p:spTree>
      <p:nvGrpSpPr>
        <p:cNvPr id="1" name=""/>
        <p:cNvGrpSpPr/>
        <p:nvPr/>
      </p:nvGrpSpPr>
      <p:grpSpPr bwMode="auto">
        <a:xfrm>
          <a:off x="0" y="0"/>
          <a:ext cx="0" cy="0"/>
          <a:chOff x="0" y="0"/>
          <a:chExt cx="0" cy="0"/>
        </a:xfrm>
      </p:grpSpPr>
      <p:sp>
        <p:nvSpPr>
          <p:cNvPr id="8" name="!! R1"/>
          <p:cNvSpPr/>
          <p:nvPr/>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7"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3" name="Flussdiagramm: Verbinder 12"/>
          <p:cNvSpPr/>
          <p:nvPr/>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89" name="Bildplatzhalter 25"/>
          <p:cNvSpPr>
            <a:spLocks noGrp="1"/>
          </p:cNvSpPr>
          <p:nvPr>
            <p:ph type="pic" sz="quarter" idx="14"/>
          </p:nvPr>
        </p:nvSpPr>
        <p:spPr bwMode="auto">
          <a:xfrm>
            <a:off x="4329875" y="3500438"/>
            <a:ext cx="3744776" cy="3364184"/>
          </a:xfrm>
          <a:prstGeom prst="round2SameRect">
            <a:avLst>
              <a:gd name="adj1" fmla="val 4630"/>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r>
              <a:rPr lang="de-DE"/>
              <a:t>Bild durch Klicken auf Symbol hinzufügen</a:t>
            </a:r>
            <a:endParaRPr/>
          </a:p>
        </p:txBody>
      </p:sp>
      <p:sp>
        <p:nvSpPr>
          <p:cNvPr id="14" name="Bildplatzhalter 25"/>
          <p:cNvSpPr>
            <a:spLocks noGrp="1"/>
          </p:cNvSpPr>
          <p:nvPr>
            <p:ph type="pic" sz="quarter" idx="17"/>
          </p:nvPr>
        </p:nvSpPr>
        <p:spPr bwMode="auto">
          <a:xfrm>
            <a:off x="8214872" y="3114000"/>
            <a:ext cx="3744776" cy="3744000"/>
          </a:xfrm>
          <a:prstGeom prst="round2SameRect">
            <a:avLst>
              <a:gd name="adj1" fmla="val 4284"/>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r>
              <a:rPr lang="de-DE"/>
              <a:t>Bild durch Klicken auf Symbol hinzufügen</a:t>
            </a:r>
            <a:endParaRPr/>
          </a:p>
        </p:txBody>
      </p:sp>
      <p:sp>
        <p:nvSpPr>
          <p:cNvPr id="20" name="Bildplatzhalter 25"/>
          <p:cNvSpPr>
            <a:spLocks noGrp="1"/>
          </p:cNvSpPr>
          <p:nvPr>
            <p:ph type="pic" sz="quarter" idx="18"/>
          </p:nvPr>
        </p:nvSpPr>
        <p:spPr bwMode="auto">
          <a:xfrm>
            <a:off x="4329875" y="225424"/>
            <a:ext cx="3744776" cy="316706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r>
              <a:rPr lang="de-DE"/>
              <a:t>Bild durch Klicken auf Symbol hinzufügen</a:t>
            </a:r>
            <a:endParaRPr/>
          </a:p>
        </p:txBody>
      </p:sp>
      <p:sp>
        <p:nvSpPr>
          <p:cNvPr id="22" name="Bildplatzhalter 25"/>
          <p:cNvSpPr>
            <a:spLocks noGrp="1"/>
          </p:cNvSpPr>
          <p:nvPr>
            <p:ph type="pic" sz="quarter" idx="19"/>
          </p:nvPr>
        </p:nvSpPr>
        <p:spPr bwMode="auto">
          <a:xfrm>
            <a:off x="8214872" y="225426"/>
            <a:ext cx="3744776" cy="275179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r>
              <a:rPr lang="de-DE"/>
              <a:t>Bild durch Klicken auf Symbol hinzufügen</a:t>
            </a:r>
            <a:endParaRPr/>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Zitat">
    <p:spTree>
      <p:nvGrpSpPr>
        <p:cNvPr id="1" name=""/>
        <p:cNvGrpSpPr/>
        <p:nvPr/>
      </p:nvGrpSpPr>
      <p:grpSpPr bwMode="auto">
        <a:xfrm>
          <a:off x="0" y="0"/>
          <a:ext cx="0" cy="0"/>
          <a:chOff x="0" y="0"/>
          <a:chExt cx="0" cy="0"/>
        </a:xfrm>
      </p:grpSpPr>
      <p:sp>
        <p:nvSpPr>
          <p:cNvPr id="15"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14" name="Textplatzhalter 2"/>
          <p:cNvSpPr>
            <a:spLocks noGrp="1"/>
          </p:cNvSpPr>
          <p:nvPr>
            <p:ph type="body" sz="quarter" idx="17" hasCustomPrompt="1"/>
          </p:nvPr>
        </p:nvSpPr>
        <p:spPr bwMode="auto">
          <a:xfrm>
            <a:off x="4329874" y="225425"/>
            <a:ext cx="7633526" cy="6069897"/>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grpSp>
        <p:nvGrpSpPr>
          <p:cNvPr id="7" name="Grafik 5"/>
          <p:cNvGrpSpPr/>
          <p:nvPr/>
        </p:nvGrpSpPr>
        <p:grpSpPr bwMode="auto">
          <a:xfrm>
            <a:off x="227013" y="3512605"/>
            <a:ext cx="3889374" cy="2434383"/>
            <a:chOff x="227013" y="3512605"/>
            <a:chExt cx="3889374" cy="2434383"/>
          </a:xfrm>
          <a:solidFill>
            <a:schemeClr val="accent3"/>
          </a:solidFill>
        </p:grpSpPr>
        <p:sp>
          <p:nvSpPr>
            <p:cNvPr id="9" name="Freihandform: Form 8"/>
            <p:cNvSpPr/>
            <p:nvPr/>
          </p:nvSpPr>
          <p:spPr bwMode="auto">
            <a:xfrm>
              <a:off x="227013" y="3512605"/>
              <a:ext cx="1692478" cy="2434383"/>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2423902" y="3512605"/>
              <a:ext cx="1692485" cy="2434383"/>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gr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Nachgehakt">
    <p:spTree>
      <p:nvGrpSpPr>
        <p:cNvPr id="1" name=""/>
        <p:cNvGrpSpPr/>
        <p:nvPr/>
      </p:nvGrpSpPr>
      <p:grpSpPr bwMode="auto">
        <a:xfrm>
          <a:off x="0" y="0"/>
          <a:ext cx="0" cy="0"/>
          <a:chOff x="0" y="0"/>
          <a:chExt cx="0" cy="0"/>
        </a:xfrm>
      </p:grpSpPr>
      <p:sp>
        <p:nvSpPr>
          <p:cNvPr id="15"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Nachgehakt</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14" name="Textplatzhalter 2"/>
          <p:cNvSpPr>
            <a:spLocks noGrp="1"/>
          </p:cNvSpPr>
          <p:nvPr>
            <p:ph type="body" sz="quarter" idx="17" hasCustomPrompt="1"/>
          </p:nvPr>
        </p:nvSpPr>
        <p:spPr bwMode="auto">
          <a:xfrm>
            <a:off x="4329874" y="225425"/>
            <a:ext cx="7633526" cy="6069897"/>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Fazit einfügen</a:t>
            </a:r>
            <a:endParaRPr/>
          </a:p>
        </p:txBody>
      </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
        <p:nvSpPr>
          <p:cNvPr id="6" name="Rechteck: abgerundete Ecken 5"/>
          <p:cNvSpPr/>
          <p:nvPr/>
        </p:nvSpPr>
        <p:spPr bwMode="auto">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pic>
        <p:nvPicPr>
          <p:cNvPr id="5" name="Grafik 4"/>
          <p:cNvPicPr>
            <a:picLocks noChangeAspect="1"/>
          </p:cNvPicPr>
          <p:nvPr/>
        </p:nvPicPr>
        <p:blipFill>
          <a:blip r:embed="rId3"/>
          <a:srcRect l="-5772" t="6664" r="-4775" b="6447"/>
          <a:stretch/>
        </p:blipFill>
        <p:spPr bwMode="auto">
          <a:xfrm>
            <a:off x="814726" y="3675126"/>
            <a:ext cx="2717197" cy="2135679"/>
          </a:xfrm>
          <a:prstGeom prst="rect">
            <a:avLst/>
          </a:prstGeom>
          <a:effectLst>
            <a:outerShdw blurRad="139700" dist="25400" dir="5400000" rotWithShape="0">
              <a:srgbClr val="000000">
                <a:alpha val="32000"/>
              </a:srgbClr>
            </a:outerShdw>
          </a:effectLst>
        </p:spPr>
      </p:pic>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1_Merke">
    <p:bg>
      <p:bgRef idx="1001">
        <a:schemeClr val="bg1"/>
      </p:bgRef>
    </p:bg>
    <p:spTree>
      <p:nvGrpSpPr>
        <p:cNvPr id="1" name=""/>
        <p:cNvGrpSpPr/>
        <p:nvPr/>
      </p:nvGrpSpPr>
      <p:grpSpPr bwMode="auto">
        <a:xfrm>
          <a:off x="0" y="0"/>
          <a:ext cx="0" cy="0"/>
          <a:chOff x="0" y="0"/>
          <a:chExt cx="0" cy="0"/>
        </a:xfrm>
      </p:grpSpPr>
      <p:sp>
        <p:nvSpPr>
          <p:cNvPr id="15"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2" y="1341438"/>
            <a:ext cx="11731048" cy="3887958"/>
          </a:xfrm>
          <a:prstGeom prst="roundRect">
            <a:avLst>
              <a:gd name="adj" fmla="val 4726"/>
            </a:avLst>
          </a:prstGeom>
          <a:solidFill>
            <a:schemeClr val="tx2"/>
          </a:solidFill>
          <a:ln w="3810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a:lnSpc>
                <a:spcPct val="100000"/>
              </a:lnSpc>
              <a:spcBef>
                <a:spcPts val="0"/>
              </a:spcBef>
              <a:spcAft>
                <a:spcPts val="0"/>
              </a:spcAft>
              <a:buClrTx/>
              <a:buSzTx/>
              <a:buFontTx/>
              <a:buNone/>
              <a:defRPr/>
            </a:pPr>
            <a:endParaRPr lang="de-DE" sz="2800" b="0" i="0" u="none" strike="noStrike" cap="none" spc="0">
              <a:ln>
                <a:noFill/>
              </a:ln>
              <a:solidFill>
                <a:schemeClr val="tx2"/>
              </a:solidFill>
              <a:latin typeface="Source Sans Pro Light"/>
              <a:ea typeface="Arial"/>
              <a:cs typeface="Arial"/>
            </a:endParaRPr>
          </a:p>
        </p:txBody>
      </p: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Stillförderung auf der NICU</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
        <p:nvSpPr>
          <p:cNvPr id="3" name="Textfeld 2"/>
          <p:cNvSpPr txBox="1"/>
          <p:nvPr userDrawn="1"/>
        </p:nvSpPr>
        <p:spPr bwMode="auto">
          <a:xfrm>
            <a:off x="7491093" y="416503"/>
            <a:ext cx="2315037" cy="924933"/>
          </a:xfrm>
          <a:prstGeom prst="rect">
            <a:avLst/>
          </a:prstGeom>
          <a:noFill/>
        </p:spPr>
        <p:txBody>
          <a:bodyPr wrap="square" rtlCol="0">
            <a:spAutoFit/>
          </a:bodyPr>
          <a:lstStyle/>
          <a:p>
            <a:pPr algn="l">
              <a:lnSpc>
                <a:spcPct val="135000"/>
              </a:lnSpc>
              <a:defRPr/>
            </a:pPr>
            <a:r>
              <a:rPr lang="de-DE" sz="4400" b="1">
                <a:solidFill>
                  <a:schemeClr val="tx1"/>
                </a:solidFill>
                <a:latin typeface="Source Sans Pro SemiBold"/>
              </a:rPr>
              <a:t>Merke</a:t>
            </a:r>
            <a:endParaRPr/>
          </a:p>
        </p:txBody>
      </p:sp>
      <p:pic>
        <p:nvPicPr>
          <p:cNvPr id="6" name="Grafik 5"/>
          <p:cNvPicPr>
            <a:picLocks noChangeAspect="1"/>
          </p:cNvPicPr>
          <p:nvPr userDrawn="1"/>
        </p:nvPicPr>
        <p:blipFill>
          <a:blip r:embed="rId3"/>
          <a:stretch/>
        </p:blipFill>
        <p:spPr bwMode="auto">
          <a:xfrm>
            <a:off x="9393227" y="512933"/>
            <a:ext cx="2248921" cy="1800000"/>
          </a:xfrm>
          <a:prstGeom prst="rect">
            <a:avLst/>
          </a:prstGeom>
          <a:ln w="38100">
            <a:solidFill>
              <a:schemeClr val="accent3"/>
            </a:solidFill>
          </a:ln>
        </p:spPr>
      </p:pic>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2_Zitat">
    <p:spTree>
      <p:nvGrpSpPr>
        <p:cNvPr id="1" name=""/>
        <p:cNvGrpSpPr/>
        <p:nvPr/>
      </p:nvGrpSpPr>
      <p:grpSpPr bwMode="auto">
        <a:xfrm>
          <a:off x="0" y="0"/>
          <a:ext cx="0" cy="0"/>
          <a:chOff x="0" y="0"/>
          <a:chExt cx="0" cy="0"/>
        </a:xfrm>
      </p:grpSpPr>
      <p:sp>
        <p:nvSpPr>
          <p:cNvPr id="15"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2" y="1341438"/>
            <a:ext cx="11731048" cy="3887958"/>
          </a:xfrm>
          <a:prstGeom prst="roundRect">
            <a:avLst>
              <a:gd name="adj" fmla="val 4726"/>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9" name="Freihandform: Form 8"/>
          <p:cNvSpPr/>
          <p:nvPr/>
        </p:nvSpPr>
        <p:spPr bwMode="auto">
          <a:xfrm>
            <a:off x="447810" y="975963"/>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userDrawn="1"/>
        </p:nvSpPr>
        <p:spPr bwMode="auto">
          <a:xfrm>
            <a:off x="1006155" y="975963"/>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
        <p:nvSpPr>
          <p:cNvPr id="11" name="Freihandform: Form 10"/>
          <p:cNvSpPr/>
          <p:nvPr/>
        </p:nvSpPr>
        <p:spPr bwMode="auto">
          <a:xfrm rot="10800000">
            <a:off x="10684236" y="4851037"/>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2" name="Freihandform: Form 11"/>
          <p:cNvSpPr/>
          <p:nvPr/>
        </p:nvSpPr>
        <p:spPr bwMode="auto">
          <a:xfrm rot="10800000">
            <a:off x="11242581" y="4851037"/>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Tree>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Team">
    <p:spTree>
      <p:nvGrpSpPr>
        <p:cNvPr id="1" name=""/>
        <p:cNvGrpSpPr/>
        <p:nvPr/>
      </p:nvGrpSpPr>
      <p:grpSpPr bwMode="auto">
        <a:xfrm>
          <a:off x="0" y="0"/>
          <a:ext cx="0" cy="0"/>
          <a:chOff x="0" y="0"/>
          <a:chExt cx="0" cy="0"/>
        </a:xfrm>
      </p:grpSpPr>
      <p:sp>
        <p:nvSpPr>
          <p:cNvPr id="15"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11" name="!! R1"/>
          <p:cNvSpPr/>
          <p:nvPr/>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2" name="Textplatzhalter 9"/>
          <p:cNvSpPr>
            <a:spLocks noGrp="1"/>
          </p:cNvSpPr>
          <p:nvPr>
            <p:ph type="body" sz="quarter" idx="19"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Headline Team</a:t>
            </a:r>
            <a:endParaRPr/>
          </a:p>
        </p:txBody>
      </p:sp>
      <p:sp>
        <p:nvSpPr>
          <p:cNvPr id="20" name="!! R1"/>
          <p:cNvSpPr/>
          <p:nvPr/>
        </p:nvSpPr>
        <p:spPr bwMode="auto">
          <a:xfrm rot="10800000">
            <a:off x="232352" y="1449387"/>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1" name="Bildplatzhalter 25"/>
          <p:cNvSpPr>
            <a:spLocks noGrp="1"/>
          </p:cNvSpPr>
          <p:nvPr>
            <p:ph type="pic" sz="quarter" idx="21"/>
          </p:nvPr>
        </p:nvSpPr>
        <p:spPr bwMode="auto">
          <a:xfrm>
            <a:off x="372750" y="1567289"/>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r>
              <a:rPr lang="de-DE"/>
              <a:t>Bild durch Klicken auf Symbol hinzufügen</a:t>
            </a:r>
            <a:endParaRPr/>
          </a:p>
        </p:txBody>
      </p:sp>
      <p:sp>
        <p:nvSpPr>
          <p:cNvPr id="22" name="Textplatzhalter 2"/>
          <p:cNvSpPr>
            <a:spLocks noGrp="1"/>
          </p:cNvSpPr>
          <p:nvPr>
            <p:ph type="body" sz="quarter" idx="22" hasCustomPrompt="1"/>
          </p:nvPr>
        </p:nvSpPr>
        <p:spPr bwMode="auto">
          <a:xfrm>
            <a:off x="372750" y="3229029"/>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3" name="!! R1"/>
          <p:cNvSpPr/>
          <p:nvPr/>
        </p:nvSpPr>
        <p:spPr bwMode="auto">
          <a:xfrm rot="10800000">
            <a:off x="2212051"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Bildplatzhalter 25"/>
          <p:cNvSpPr>
            <a:spLocks noGrp="1"/>
          </p:cNvSpPr>
          <p:nvPr>
            <p:ph type="pic" sz="quarter" idx="23"/>
          </p:nvPr>
        </p:nvSpPr>
        <p:spPr bwMode="auto">
          <a:xfrm>
            <a:off x="2352450"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r>
              <a:rPr lang="de-DE"/>
              <a:t>Bild durch Klicken auf Symbol hinzufügen</a:t>
            </a:r>
            <a:endParaRPr/>
          </a:p>
        </p:txBody>
      </p:sp>
      <p:sp>
        <p:nvSpPr>
          <p:cNvPr id="25" name="Textplatzhalter 2"/>
          <p:cNvSpPr>
            <a:spLocks noGrp="1"/>
          </p:cNvSpPr>
          <p:nvPr>
            <p:ph type="body" sz="quarter" idx="24" hasCustomPrompt="1"/>
          </p:nvPr>
        </p:nvSpPr>
        <p:spPr bwMode="auto">
          <a:xfrm>
            <a:off x="2352450"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6" name="!! R1"/>
          <p:cNvSpPr/>
          <p:nvPr/>
        </p:nvSpPr>
        <p:spPr bwMode="auto">
          <a:xfrm rot="10800000">
            <a:off x="4197087" y="1449389"/>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7" name="Bildplatzhalter 25"/>
          <p:cNvSpPr>
            <a:spLocks noGrp="1"/>
          </p:cNvSpPr>
          <p:nvPr>
            <p:ph type="pic" sz="quarter" idx="25"/>
          </p:nvPr>
        </p:nvSpPr>
        <p:spPr bwMode="auto">
          <a:xfrm>
            <a:off x="4337486" y="1567291"/>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r>
              <a:rPr lang="de-DE"/>
              <a:t>Bild durch Klicken auf Symbol hinzufügen</a:t>
            </a:r>
            <a:endParaRPr/>
          </a:p>
        </p:txBody>
      </p:sp>
      <p:sp>
        <p:nvSpPr>
          <p:cNvPr id="28" name="Textplatzhalter 2"/>
          <p:cNvSpPr>
            <a:spLocks noGrp="1"/>
          </p:cNvSpPr>
          <p:nvPr>
            <p:ph type="body" sz="quarter" idx="26" hasCustomPrompt="1"/>
          </p:nvPr>
        </p:nvSpPr>
        <p:spPr bwMode="auto">
          <a:xfrm>
            <a:off x="4337486" y="3229031"/>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9" name="!! R1"/>
          <p:cNvSpPr/>
          <p:nvPr/>
        </p:nvSpPr>
        <p:spPr bwMode="auto">
          <a:xfrm rot="10800000">
            <a:off x="6181950"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2" name="Bildplatzhalter 25"/>
          <p:cNvSpPr>
            <a:spLocks noGrp="1"/>
          </p:cNvSpPr>
          <p:nvPr>
            <p:ph type="pic" sz="quarter" idx="27"/>
          </p:nvPr>
        </p:nvSpPr>
        <p:spPr bwMode="auto">
          <a:xfrm>
            <a:off x="6322349"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r>
              <a:rPr lang="de-DE"/>
              <a:t>Bild durch Klicken auf Symbol hinzufügen</a:t>
            </a:r>
            <a:endParaRPr/>
          </a:p>
        </p:txBody>
      </p:sp>
      <p:sp>
        <p:nvSpPr>
          <p:cNvPr id="33" name="Textplatzhalter 2"/>
          <p:cNvSpPr>
            <a:spLocks noGrp="1"/>
          </p:cNvSpPr>
          <p:nvPr>
            <p:ph type="body" sz="quarter" idx="28" hasCustomPrompt="1"/>
          </p:nvPr>
        </p:nvSpPr>
        <p:spPr bwMode="auto">
          <a:xfrm>
            <a:off x="6322349"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34" name="!! R1"/>
          <p:cNvSpPr/>
          <p:nvPr/>
        </p:nvSpPr>
        <p:spPr bwMode="auto">
          <a:xfrm rot="10800000">
            <a:off x="8151148"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5" name="Bildplatzhalter 25"/>
          <p:cNvSpPr>
            <a:spLocks noGrp="1"/>
          </p:cNvSpPr>
          <p:nvPr>
            <p:ph type="pic" sz="quarter" idx="29"/>
          </p:nvPr>
        </p:nvSpPr>
        <p:spPr bwMode="auto">
          <a:xfrm>
            <a:off x="82915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r>
              <a:rPr lang="de-DE"/>
              <a:t>Bild durch Klicken auf Symbol hinzufügen</a:t>
            </a:r>
            <a:endParaRPr/>
          </a:p>
        </p:txBody>
      </p:sp>
      <p:sp>
        <p:nvSpPr>
          <p:cNvPr id="36" name="Textplatzhalter 2"/>
          <p:cNvSpPr>
            <a:spLocks noGrp="1"/>
          </p:cNvSpPr>
          <p:nvPr>
            <p:ph type="body" sz="quarter" idx="30" hasCustomPrompt="1"/>
          </p:nvPr>
        </p:nvSpPr>
        <p:spPr bwMode="auto">
          <a:xfrm>
            <a:off x="82915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37" name="!! R1"/>
          <p:cNvSpPr/>
          <p:nvPr/>
        </p:nvSpPr>
        <p:spPr bwMode="auto">
          <a:xfrm rot="10800000">
            <a:off x="10130849"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8" name="Bildplatzhalter 25"/>
          <p:cNvSpPr>
            <a:spLocks noGrp="1"/>
          </p:cNvSpPr>
          <p:nvPr>
            <p:ph type="pic" sz="quarter" idx="31"/>
          </p:nvPr>
        </p:nvSpPr>
        <p:spPr bwMode="auto">
          <a:xfrm>
            <a:off x="102712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r>
              <a:rPr lang="de-DE"/>
              <a:t>Bild durch Klicken auf Symbol hinzufügen</a:t>
            </a:r>
            <a:endParaRPr/>
          </a:p>
        </p:txBody>
      </p:sp>
      <p:sp>
        <p:nvSpPr>
          <p:cNvPr id="39" name="Textplatzhalter 2"/>
          <p:cNvSpPr>
            <a:spLocks noGrp="1"/>
          </p:cNvSpPr>
          <p:nvPr>
            <p:ph type="body" sz="quarter" idx="32" hasCustomPrompt="1"/>
          </p:nvPr>
        </p:nvSpPr>
        <p:spPr bwMode="auto">
          <a:xfrm>
            <a:off x="102712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1_Team">
    <p:bg>
      <p:bgRef idx="1001">
        <a:schemeClr val="bg2"/>
      </p:bgRef>
    </p:bg>
    <p:spTree>
      <p:nvGrpSpPr>
        <p:cNvPr id="1" name=""/>
        <p:cNvGrpSpPr/>
        <p:nvPr/>
      </p:nvGrpSpPr>
      <p:grpSpPr bwMode="auto">
        <a:xfrm>
          <a:off x="0" y="0"/>
          <a:ext cx="0" cy="0"/>
          <a:chOff x="0" y="0"/>
          <a:chExt cx="0" cy="0"/>
        </a:xfrm>
      </p:grpSpPr>
      <p:sp>
        <p:nvSpPr>
          <p:cNvPr id="15"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11" name="!! R1"/>
          <p:cNvSpPr/>
          <p:nvPr/>
        </p:nvSpPr>
        <p:spPr bwMode="auto">
          <a:xfrm rot="10800000">
            <a:off x="0" y="0"/>
            <a:ext cx="5760000"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2" name="Textplatzhalter 9"/>
          <p:cNvSpPr>
            <a:spLocks noGrp="1"/>
          </p:cNvSpPr>
          <p:nvPr>
            <p:ph type="body" sz="quarter" idx="19"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Headline Team</a:t>
            </a:r>
            <a:endParaRPr/>
          </a:p>
        </p:txBody>
      </p:sp>
      <p:sp>
        <p:nvSpPr>
          <p:cNvPr id="23" name="!! R1"/>
          <p:cNvSpPr/>
          <p:nvPr/>
        </p:nvSpPr>
        <p:spPr bwMode="auto">
          <a:xfrm rot="10800000">
            <a:off x="1002450" y="1942711"/>
            <a:ext cx="2700000" cy="3600000"/>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Bildplatzhalter 25"/>
          <p:cNvSpPr>
            <a:spLocks noGrp="1"/>
          </p:cNvSpPr>
          <p:nvPr>
            <p:ph type="pic" sz="quarter" idx="23"/>
          </p:nvPr>
        </p:nvSpPr>
        <p:spPr bwMode="auto">
          <a:xfrm>
            <a:off x="1599327" y="2097661"/>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r>
              <a:rPr lang="de-DE"/>
              <a:t>Bild durch Klicken auf Symbol hinzufügen</a:t>
            </a:r>
            <a:endParaRPr/>
          </a:p>
        </p:txBody>
      </p:sp>
      <p:sp>
        <p:nvSpPr>
          <p:cNvPr id="25" name="Textplatzhalter 2"/>
          <p:cNvSpPr>
            <a:spLocks noGrp="1"/>
          </p:cNvSpPr>
          <p:nvPr>
            <p:ph type="body" sz="quarter" idx="24" hasCustomPrompt="1"/>
          </p:nvPr>
        </p:nvSpPr>
        <p:spPr bwMode="auto">
          <a:xfrm>
            <a:off x="1571039" y="3800611"/>
            <a:ext cx="1548000" cy="1584000"/>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9" name="!! R1"/>
          <p:cNvSpPr/>
          <p:nvPr/>
        </p:nvSpPr>
        <p:spPr bwMode="auto">
          <a:xfrm rot="10800000">
            <a:off x="4972288" y="1969426"/>
            <a:ext cx="2700000" cy="3600000"/>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7" name="!! R1"/>
          <p:cNvSpPr/>
          <p:nvPr/>
        </p:nvSpPr>
        <p:spPr bwMode="auto">
          <a:xfrm rot="10800000">
            <a:off x="8942125" y="1969426"/>
            <a:ext cx="2700000" cy="3600000"/>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40" name="Textplatzhalter 2"/>
          <p:cNvSpPr>
            <a:spLocks noGrp="1"/>
          </p:cNvSpPr>
          <p:nvPr>
            <p:ph type="body" sz="quarter" idx="33" hasCustomPrompt="1"/>
          </p:nvPr>
        </p:nvSpPr>
        <p:spPr bwMode="auto">
          <a:xfrm>
            <a:off x="5552364" y="3800611"/>
            <a:ext cx="1548000" cy="1584000"/>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41" name="Bildplatzhalter 25"/>
          <p:cNvSpPr>
            <a:spLocks noGrp="1"/>
          </p:cNvSpPr>
          <p:nvPr>
            <p:ph type="pic" sz="quarter" idx="34"/>
          </p:nvPr>
        </p:nvSpPr>
        <p:spPr bwMode="auto">
          <a:xfrm>
            <a:off x="5572263" y="2111019"/>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r>
              <a:rPr lang="de-DE"/>
              <a:t>Bild durch Klicken auf Symbol hinzufügen</a:t>
            </a:r>
            <a:endParaRPr/>
          </a:p>
        </p:txBody>
      </p:sp>
      <p:sp>
        <p:nvSpPr>
          <p:cNvPr id="42" name="Bildplatzhalter 25"/>
          <p:cNvSpPr>
            <a:spLocks noGrp="1"/>
          </p:cNvSpPr>
          <p:nvPr>
            <p:ph type="pic" sz="quarter" idx="35"/>
          </p:nvPr>
        </p:nvSpPr>
        <p:spPr bwMode="auto">
          <a:xfrm>
            <a:off x="9518125" y="2111019"/>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r>
              <a:rPr lang="de-DE"/>
              <a:t>Bild durch Klicken auf Symbol hinzufügen</a:t>
            </a:r>
            <a:endParaRPr/>
          </a:p>
        </p:txBody>
      </p:sp>
      <p:sp>
        <p:nvSpPr>
          <p:cNvPr id="43" name="Textplatzhalter 2"/>
          <p:cNvSpPr>
            <a:spLocks noGrp="1"/>
          </p:cNvSpPr>
          <p:nvPr>
            <p:ph type="body" sz="quarter" idx="36" hasCustomPrompt="1"/>
          </p:nvPr>
        </p:nvSpPr>
        <p:spPr bwMode="auto">
          <a:xfrm>
            <a:off x="9518125" y="3822222"/>
            <a:ext cx="1548000" cy="1584000"/>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Outro">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p:nvSpPr>
        <p:spPr bwMode="auto">
          <a:xfrm>
            <a:off x="335754" y="2903400"/>
            <a:ext cx="11520487" cy="1051200"/>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869278" y="2903400"/>
            <a:ext cx="8453437" cy="1051200"/>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Outro / Danksagung</a:t>
            </a:r>
            <a:endParaRPr/>
          </a:p>
        </p:txBody>
      </p:sp>
      <p:sp>
        <p:nvSpPr>
          <p:cNvPr id="6" name="!! R2"/>
          <p:cNvSpPr/>
          <p:nvPr/>
        </p:nvSpPr>
        <p:spPr bwMode="auto">
          <a:xfrm>
            <a:off x="232352" y="6057900"/>
            <a:ext cx="1173104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Google Shape;25;p3"/>
          <p:cNvSpPr txBox="1">
            <a:spLocks noGrp="1"/>
          </p:cNvSpPr>
          <p:nvPr>
            <p:ph type="ftr" idx="15"/>
          </p:nvPr>
        </p:nvSpPr>
        <p:spPr bwMode="auto">
          <a:xfrm>
            <a:off x="4930742" y="6304890"/>
            <a:ext cx="2330516" cy="3174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11" name="Google Shape;24;p3"/>
          <p:cNvSpPr txBox="1">
            <a:spLocks noGrp="1"/>
          </p:cNvSpPr>
          <p:nvPr>
            <p:ph type="dt" idx="16"/>
          </p:nvPr>
        </p:nvSpPr>
        <p:spPr bwMode="auto">
          <a:xfrm>
            <a:off x="9854629" y="6290601"/>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12" name="Textplatzhalter 22"/>
          <p:cNvSpPr>
            <a:spLocks noGrp="1"/>
          </p:cNvSpPr>
          <p:nvPr>
            <p:ph type="body" sz="quarter" idx="19" hasCustomPrompt="1"/>
          </p:nvPr>
        </p:nvSpPr>
        <p:spPr bwMode="auto">
          <a:xfrm>
            <a:off x="1200150" y="6328706"/>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pic>
        <p:nvPicPr>
          <p:cNvPr id="16" name="Grafik 15"/>
          <p:cNvPicPr>
            <a:picLocks noChangeAspect="1"/>
          </p:cNvPicPr>
          <p:nvPr/>
        </p:nvPicPr>
        <p:blipFill>
          <a:blip r:embed="rId2"/>
          <a:stretch/>
        </p:blipFill>
        <p:spPr bwMode="auto">
          <a:xfrm>
            <a:off x="5053552" y="363092"/>
            <a:ext cx="2084893" cy="850636"/>
          </a:xfrm>
          <a:prstGeom prst="rect">
            <a:avLst/>
          </a:prstGeom>
          <a:noFill/>
          <a:ln>
            <a:noFill/>
          </a:ln>
          <a:effectLst>
            <a:outerShdw blurRad="139700" dist="25400" dir="5400000" algn="t" rotWithShape="0">
              <a:prstClr val="black">
                <a:alpha val="32000"/>
              </a:prstClr>
            </a:outerShdw>
          </a:effectLst>
        </p:spPr>
      </p:pic>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Impressum_Disclaimer">
    <p:spTree>
      <p:nvGrpSpPr>
        <p:cNvPr id="1" name=""/>
        <p:cNvGrpSpPr/>
        <p:nvPr/>
      </p:nvGrpSpPr>
      <p:grpSpPr bwMode="auto">
        <a:xfrm>
          <a:off x="0" y="0"/>
          <a:ext cx="0" cy="0"/>
          <a:chOff x="0" y="0"/>
          <a:chExt cx="0" cy="0"/>
        </a:xfrm>
      </p:grpSpPr>
      <p:sp>
        <p:nvSpPr>
          <p:cNvPr id="113" name="!! R1"/>
          <p:cNvSpPr/>
          <p:nvPr/>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8"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p:nvPicPr>
        <p:blipFill>
          <a:blip r:embed="rId2">
            <a:biLevel thresh="25000"/>
          </a:blip>
          <a:srcRect l="1" r="-12998" b="-5569"/>
          <a:stretch/>
        </p:blipFill>
        <p:spPr bwMode="auto">
          <a:xfrm>
            <a:off x="538089" y="6295322"/>
            <a:ext cx="976386" cy="372178"/>
          </a:xfrm>
          <a:prstGeom prst="rect">
            <a:avLst/>
          </a:prstGeom>
        </p:spPr>
      </p:pic>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Impressum Platzhalter</a:t>
            </a:r>
            <a:endParaRPr/>
          </a:p>
        </p:txBody>
      </p:sp>
      <p:sp>
        <p:nvSpPr>
          <p:cNvPr id="114" name="Textplatzhalter 2"/>
          <p:cNvSpPr>
            <a:spLocks noGrp="1"/>
          </p:cNvSpPr>
          <p:nvPr>
            <p:ph type="body" sz="quarter" idx="17"/>
          </p:nvPr>
        </p:nvSpPr>
        <p:spPr bwMode="auto">
          <a:xfrm>
            <a:off x="442913" y="1449388"/>
            <a:ext cx="11520487" cy="4500562"/>
          </a:xfrm>
          <a:prstGeom prst="rect">
            <a:avLst/>
          </a:prstGeom>
        </p:spPr>
        <p:txBody>
          <a:bodyPr anchor="ctr"/>
          <a:lstStyle>
            <a:lvl1pPr marL="0" indent="0">
              <a:buClr>
                <a:srgbClr val="F3C45E"/>
              </a:buClr>
              <a:buNone/>
              <a:defRPr sz="20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Cover-Slide ohne Bild">
    <p:spTree>
      <p:nvGrpSpPr>
        <p:cNvPr id="1" name=""/>
        <p:cNvGrpSpPr/>
        <p:nvPr/>
      </p:nvGrpSpPr>
      <p:grpSpPr bwMode="auto">
        <a:xfrm>
          <a:off x="0" y="0"/>
          <a:ext cx="0" cy="0"/>
          <a:chOff x="0" y="0"/>
          <a:chExt cx="0" cy="0"/>
        </a:xfrm>
      </p:grpSpPr>
      <p:sp>
        <p:nvSpPr>
          <p:cNvPr id="2" name="Rechteck: obere Ecken abgerundet 1"/>
          <p:cNvSpPr/>
          <p:nvPr/>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4" name="!! R1"/>
          <p:cNvSpPr/>
          <p:nvPr/>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cxnSp>
        <p:nvCxnSpPr>
          <p:cNvPr id="7" name="Gerader Verbinder 6"/>
          <p:cNvCxnSpPr>
            <a:cxnSpLocks/>
          </p:cNvCxnSpPr>
          <p:nvPr/>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p:nvPicPr>
        <p:blipFill>
          <a:blip r:embed="rId2"/>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13"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15"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Benutzerdefiniertes Layout">
    <p:spTree>
      <p:nvGrpSpPr>
        <p:cNvPr id="1" name=""/>
        <p:cNvGrpSpPr/>
        <p:nvPr/>
      </p:nvGrpSpPr>
      <p:grpSpPr bwMode="auto">
        <a:xfrm>
          <a:off x="0" y="0"/>
          <a:ext cx="0" cy="0"/>
          <a:chOff x="0" y="0"/>
          <a:chExt cx="0" cy="0"/>
        </a:xfrm>
      </p:grpSpPr>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matchingName="Titel und Inhalt" type="obj" preserve="1" userDrawn="1">
  <p:cSld name="Titel und Inhalt">
    <p:spTree>
      <p:nvGrpSpPr>
        <p:cNvPr id="1" name=""/>
        <p:cNvGrpSpPr/>
        <p:nvPr/>
      </p:nvGrpSpPr>
      <p:grpSpPr bwMode="auto">
        <a:xfrm>
          <a:off x="0" y="0"/>
          <a:ext cx="0" cy="0"/>
          <a:chOff x="0" y="0"/>
          <a:chExt cx="0" cy="0"/>
        </a:xfrm>
      </p:grpSpPr>
      <p:sp>
        <p:nvSpPr>
          <p:cNvPr id="22" name="Google Shape;22;p3"/>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23" name="Google Shape;23;p3"/>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24" name="Google Shape;24;p3"/>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5" name="Google Shape;25;p3"/>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6" name="Google Shape;26;p3"/>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userDrawn="1">
  <p:cSld name="Fazit">
    <p:spTree>
      <p:nvGrpSpPr>
        <p:cNvPr id="1" name=""/>
        <p:cNvGrpSpPr/>
        <p:nvPr/>
      </p:nvGrpSpPr>
      <p:grpSpPr bwMode="auto">
        <a:xfrm>
          <a:off x="0" y="0"/>
          <a:ext cx="0" cy="0"/>
          <a:chOff x="0" y="0"/>
          <a:chExt cx="0" cy="0"/>
        </a:xfrm>
      </p:grpSpPr>
      <p:sp>
        <p:nvSpPr>
          <p:cNvPr id="15"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14" name="Textplatzhalter 2"/>
          <p:cNvSpPr>
            <a:spLocks noGrp="1"/>
          </p:cNvSpPr>
          <p:nvPr>
            <p:ph type="body" sz="quarter" idx="17" hasCustomPrompt="1"/>
          </p:nvPr>
        </p:nvSpPr>
        <p:spPr bwMode="auto">
          <a:xfrm>
            <a:off x="4329874" y="225425"/>
            <a:ext cx="7633526" cy="6069897"/>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Fazit einfügen</a:t>
            </a:r>
            <a:endParaRPr/>
          </a:p>
        </p:txBody>
      </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
        <p:nvSpPr>
          <p:cNvPr id="6" name="Rechteck: abgerundete Ecken 5"/>
          <p:cNvSpPr/>
          <p:nvPr/>
        </p:nvSpPr>
        <p:spPr bwMode="auto">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pic>
        <p:nvPicPr>
          <p:cNvPr id="5" name="Grafik 4"/>
          <p:cNvPicPr>
            <a:picLocks noChangeAspect="1"/>
          </p:cNvPicPr>
          <p:nvPr/>
        </p:nvPicPr>
        <p:blipFill>
          <a:blip r:embed="rId3"/>
          <a:srcRect l="-5772" t="6664" r="-4775" b="6447"/>
          <a:stretch/>
        </p:blipFill>
        <p:spPr bwMode="auto">
          <a:xfrm>
            <a:off x="814726" y="3675126"/>
            <a:ext cx="2717197" cy="2135679"/>
          </a:xfrm>
          <a:prstGeom prst="rect">
            <a:avLst/>
          </a:prstGeom>
          <a:effectLst>
            <a:outerShdw blurRad="139700" dist="25400" dir="5400000" rotWithShape="0">
              <a:srgbClr val="000000">
                <a:alpha val="32000"/>
              </a:srgbClr>
            </a:outerShdw>
          </a:effectLst>
        </p:spPr>
      </p:pic>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userDrawn="1">
  <p:cSld name="1_Fazi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Merke: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403975"/>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Fazit einfügen</a:t>
            </a:r>
            <a:endParaRPr/>
          </a:p>
        </p:txBody>
      </p:sp>
      <p:sp>
        <p:nvSpPr>
          <p:cNvPr id="6" name="Rechteck: abgerundete Ecken 5"/>
          <p:cNvSpPr/>
          <p:nvPr userDrawn="1"/>
        </p:nvSpPr>
        <p:spPr bwMode="auto">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pic>
        <p:nvPicPr>
          <p:cNvPr id="5" name="Grafik 4"/>
          <p:cNvPicPr>
            <a:picLocks noChangeAspect="1"/>
          </p:cNvPicPr>
          <p:nvPr userDrawn="1"/>
        </p:nvPicPr>
        <p:blipFill>
          <a:blip r:embed="rId3"/>
          <a:srcRect l="-5772" t="6664" r="-4775" b="6447"/>
          <a:stretch/>
        </p:blipFill>
        <p:spPr bwMode="auto">
          <a:xfrm>
            <a:off x="814726" y="3675126"/>
            <a:ext cx="2717197" cy="2135679"/>
          </a:xfrm>
          <a:prstGeom prst="rect">
            <a:avLst/>
          </a:prstGeom>
          <a:effectLst>
            <a:outerShdw blurRad="228600" dist="101600" dir="5400000" sx="93000" sy="93000" rotWithShape="0">
              <a:srgbClr val="000000">
                <a:alpha val="32000"/>
              </a:srgbClr>
            </a:outerShdw>
          </a:effectLst>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userDrawn="1">
  <p:cSld name="1_Zita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2" y="1341438"/>
            <a:ext cx="11731048" cy="3887958"/>
          </a:xfrm>
          <a:prstGeom prst="roundRect">
            <a:avLst>
              <a:gd name="adj" fmla="val 4726"/>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42914" y="1457001"/>
            <a:ext cx="11309944" cy="3625132"/>
          </a:xfrm>
          <a:prstGeom prst="rect">
            <a:avLst/>
          </a:prstGeom>
        </p:spPr>
        <p:txBody>
          <a:bodyPr anchor="ctr"/>
          <a:lstStyle>
            <a:lvl1pPr marL="0" indent="0" algn="ctr">
              <a:buClr>
                <a:srgbClr val="F3C45E"/>
              </a:buClr>
              <a:buFont typeface="Source Sans Pro"/>
              <a:buNone/>
              <a:defRPr sz="5400" i="1" cap="all">
                <a:solidFill>
                  <a:schemeClr val="bg1"/>
                </a:solidFi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sp>
        <p:nvSpPr>
          <p:cNvPr id="9" name="Freihandform: Form 8"/>
          <p:cNvSpPr/>
          <p:nvPr/>
        </p:nvSpPr>
        <p:spPr bwMode="auto">
          <a:xfrm>
            <a:off x="447810" y="975963"/>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1006155" y="975963"/>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
        <p:nvSpPr>
          <p:cNvPr id="11" name="Freihandform: Form 10"/>
          <p:cNvSpPr/>
          <p:nvPr userDrawn="1"/>
        </p:nvSpPr>
        <p:spPr bwMode="auto">
          <a:xfrm rot="10800000">
            <a:off x="10684236" y="4851037"/>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2" name="Freihandform: Form 11"/>
          <p:cNvSpPr/>
          <p:nvPr userDrawn="1"/>
        </p:nvSpPr>
        <p:spPr bwMode="auto">
          <a:xfrm rot="10800000">
            <a:off x="11242581" y="4851037"/>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preserve="1" userDrawn="1">
  <p:cSld name="Cover-Slide mit Bild">
    <p:spTree>
      <p:nvGrpSpPr>
        <p:cNvPr id="1" name=""/>
        <p:cNvGrpSpPr/>
        <p:nvPr/>
      </p:nvGrpSpPr>
      <p:grpSpPr bwMode="auto">
        <a:xfrm>
          <a:off x="0" y="0"/>
          <a:ext cx="0" cy="0"/>
          <a:chOff x="0" y="0"/>
          <a:chExt cx="0" cy="0"/>
        </a:xfrm>
      </p:grpSpPr>
      <p:grpSp>
        <p:nvGrpSpPr>
          <p:cNvPr id="25" name="Gruppieren 24"/>
          <p:cNvGrpSpPr/>
          <p:nvPr userDrawn="1"/>
        </p:nvGrpSpPr>
        <p:grpSpPr bwMode="auto">
          <a:xfrm>
            <a:off x="-1" y="-9536"/>
            <a:ext cx="12192000" cy="6867536"/>
            <a:chOff x="-1" y="-9536"/>
            <a:chExt cx="12192000" cy="6858000"/>
          </a:xfrm>
        </p:grpSpPr>
        <p:pic>
          <p:nvPicPr>
            <p:cNvPr id="26" name="Grafik 25" descr="Ein Bild, das Kinderbett, Baby enthält.&#10;&#10;Automatisch generierte Beschreibung"/>
            <p:cNvPicPr>
              <a:picLocks noChangeAspect="1"/>
            </p:cNvPicPr>
            <p:nvPr/>
          </p:nvPicPr>
          <p:blipFill>
            <a:blip r:embed="rId2"/>
            <a:srcRect l="81770" t="5943" r="221" b="9870"/>
            <a:stretch/>
          </p:blipFill>
          <p:spPr bwMode="auto">
            <a:xfrm>
              <a:off x="-1" y="-9536"/>
              <a:ext cx="2200291" cy="6858000"/>
            </a:xfrm>
            <a:prstGeom prst="rect">
              <a:avLst/>
            </a:prstGeom>
          </p:spPr>
        </p:pic>
        <p:pic>
          <p:nvPicPr>
            <p:cNvPr id="27" name="Grafik 26" descr="Ein Bild, das Kinderbett, Baby enthält.&#10;&#10;Automatisch generierte Beschreibung"/>
            <p:cNvPicPr>
              <a:picLocks noChangeAspect="1"/>
            </p:cNvPicPr>
            <p:nvPr/>
          </p:nvPicPr>
          <p:blipFill>
            <a:blip r:embed="rId2"/>
            <a:srcRect l="18370" t="5943" r="221" b="9870"/>
            <a:stretch/>
          </p:blipFill>
          <p:spPr bwMode="auto">
            <a:xfrm flipH="1">
              <a:off x="2200290" y="-9536"/>
              <a:ext cx="9991709" cy="6858000"/>
            </a:xfrm>
            <a:prstGeom prst="rect">
              <a:avLst/>
            </a:prstGeom>
          </p:spPr>
        </p:pic>
      </p:grpSp>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3"/>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reserve="1" userDrawn="1">
  <p:cSld name="Cover-Slide ohne Bild">
    <p:spTree>
      <p:nvGrpSpPr>
        <p:cNvPr id="1" name=""/>
        <p:cNvGrpSpPr/>
        <p:nvPr/>
      </p:nvGrpSpPr>
      <p:grpSpPr bwMode="auto">
        <a:xfrm>
          <a:off x="0" y="0"/>
          <a:ext cx="0" cy="0"/>
          <a:chOff x="0" y="0"/>
          <a:chExt cx="0" cy="0"/>
        </a:xfrm>
      </p:grpSpPr>
      <p:sp>
        <p:nvSpPr>
          <p:cNvPr id="2" name="Rechteck: obere Ecken abgerundet 1"/>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2"/>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13"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15"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Cover-Slide_Alternative">
    <p:spTree>
      <p:nvGrpSpPr>
        <p:cNvPr id="1" name=""/>
        <p:cNvGrpSpPr/>
        <p:nvPr/>
      </p:nvGrpSpPr>
      <p:grpSpPr bwMode="auto">
        <a:xfrm>
          <a:off x="0" y="0"/>
          <a:ext cx="0" cy="0"/>
          <a:chOff x="0" y="0"/>
          <a:chExt cx="0" cy="0"/>
        </a:xfrm>
      </p:grpSpPr>
      <p:pic>
        <p:nvPicPr>
          <p:cNvPr id="10" name="Grafik 9"/>
          <p:cNvPicPr>
            <a:picLocks noChangeAspect="1"/>
          </p:cNvPicPr>
          <p:nvPr userDrawn="1"/>
        </p:nvPicPr>
        <p:blipFill>
          <a:blip r:embed="rId2"/>
          <a:stretch/>
        </p:blipFill>
        <p:spPr bwMode="auto">
          <a:xfrm>
            <a:off x="2632030" y="4159348"/>
            <a:ext cx="3649385" cy="1650606"/>
          </a:xfrm>
          <a:prstGeom prst="rect">
            <a:avLst/>
          </a:prstGeom>
          <a:noFill/>
        </p:spPr>
      </p:pic>
      <p:sp>
        <p:nvSpPr>
          <p:cNvPr id="21" name="Textplatzhalter 20"/>
          <p:cNvSpPr>
            <a:spLocks noGrp="1"/>
          </p:cNvSpPr>
          <p:nvPr>
            <p:ph type="body" sz="quarter" idx="14" hasCustomPrompt="1"/>
          </p:nvPr>
        </p:nvSpPr>
        <p:spPr bwMode="auto">
          <a:xfrm>
            <a:off x="4792394" y="1209856"/>
            <a:ext cx="6656277" cy="1968235"/>
          </a:xfrm>
          <a:prstGeom prst="rect">
            <a:avLst/>
          </a:prstGeom>
        </p:spPr>
        <p:txBody>
          <a:bodyPr anchor="ctr"/>
          <a:lstStyle>
            <a:lvl1pPr marL="0" indent="0" algn="l">
              <a:buNone/>
              <a:defRPr>
                <a:solidFill>
                  <a:schemeClr val="tx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2" name="Freihandform: Form 11"/>
          <p:cNvSpPr/>
          <p:nvPr userDrawn="1"/>
        </p:nvSpPr>
        <p:spPr bwMode="auto">
          <a:xfrm>
            <a:off x="233362" y="228599"/>
            <a:ext cx="3887788" cy="6636019"/>
          </a:xfrm>
          <a:custGeom>
            <a:avLst/>
            <a:gdLst>
              <a:gd name="connsiteX0" fmla="*/ 130358 w 3887788"/>
              <a:gd name="connsiteY0" fmla="*/ 0 h 6629400"/>
              <a:gd name="connsiteX1" fmla="*/ 3754642 w 3887788"/>
              <a:gd name="connsiteY1" fmla="*/ 0 h 6629400"/>
              <a:gd name="connsiteX2" fmla="*/ 3884999 w 3887788"/>
              <a:gd name="connsiteY2" fmla="*/ 130357 h 6629400"/>
              <a:gd name="connsiteX3" fmla="*/ 3884999 w 3887788"/>
              <a:gd name="connsiteY3" fmla="*/ 2743200 h 6629400"/>
              <a:gd name="connsiteX4" fmla="*/ 2941319 w 3887788"/>
              <a:gd name="connsiteY4" fmla="*/ 2743200 h 6629400"/>
              <a:gd name="connsiteX5" fmla="*/ 2941319 w 3887788"/>
              <a:gd name="connsiteY5" fmla="*/ 2749895 h 6629400"/>
              <a:gd name="connsiteX6" fmla="*/ 3887788 w 3887788"/>
              <a:gd name="connsiteY6" fmla="*/ 2749895 h 6629400"/>
              <a:gd name="connsiteX7" fmla="*/ 3887788 w 3887788"/>
              <a:gd name="connsiteY7" fmla="*/ 3693447 h 6629400"/>
              <a:gd name="connsiteX8" fmla="*/ 3619172 w 3887788"/>
              <a:gd name="connsiteY8" fmla="*/ 3962063 h 6629400"/>
              <a:gd name="connsiteX9" fmla="*/ 2941319 w 3887788"/>
              <a:gd name="connsiteY9" fmla="*/ 3962063 h 6629400"/>
              <a:gd name="connsiteX10" fmla="*/ 2790959 w 3887788"/>
              <a:gd name="connsiteY10" fmla="*/ 3962063 h 6629400"/>
              <a:gd name="connsiteX11" fmla="*/ 2470296 w 3887788"/>
              <a:gd name="connsiteY11" fmla="*/ 4282726 h 6629400"/>
              <a:gd name="connsiteX12" fmla="*/ 2470296 w 3887788"/>
              <a:gd name="connsiteY12" fmla="*/ 5199603 h 6629400"/>
              <a:gd name="connsiteX13" fmla="*/ 2790959 w 3887788"/>
              <a:gd name="connsiteY13" fmla="*/ 5520266 h 6629400"/>
              <a:gd name="connsiteX14" fmla="*/ 2941319 w 3887788"/>
              <a:gd name="connsiteY14" fmla="*/ 5520266 h 6629400"/>
              <a:gd name="connsiteX15" fmla="*/ 3064615 w 3887788"/>
              <a:gd name="connsiteY15" fmla="*/ 5520266 h 6629400"/>
              <a:gd name="connsiteX16" fmla="*/ 3140003 w 3887788"/>
              <a:gd name="connsiteY16" fmla="*/ 5573700 h 6629400"/>
              <a:gd name="connsiteX17" fmla="*/ 3236742 w 3887788"/>
              <a:gd name="connsiteY17" fmla="*/ 5594232 h 6629400"/>
              <a:gd name="connsiteX18" fmla="*/ 3333481 w 3887788"/>
              <a:gd name="connsiteY18" fmla="*/ 5573700 h 6629400"/>
              <a:gd name="connsiteX19" fmla="*/ 3408869 w 3887788"/>
              <a:gd name="connsiteY19" fmla="*/ 5520266 h 6629400"/>
              <a:gd name="connsiteX20" fmla="*/ 3653994 w 3887788"/>
              <a:gd name="connsiteY20" fmla="*/ 5520266 h 6629400"/>
              <a:gd name="connsiteX21" fmla="*/ 3887788 w 3887788"/>
              <a:gd name="connsiteY21" fmla="*/ 5754060 h 6629400"/>
              <a:gd name="connsiteX22" fmla="*/ 3887788 w 3887788"/>
              <a:gd name="connsiteY22" fmla="*/ 6629400 h 6629400"/>
              <a:gd name="connsiteX23" fmla="*/ 2941319 w 3887788"/>
              <a:gd name="connsiteY23" fmla="*/ 6629400 h 6629400"/>
              <a:gd name="connsiteX24" fmla="*/ 2790 w 3887788"/>
              <a:gd name="connsiteY24" fmla="*/ 6629400 h 6629400"/>
              <a:gd name="connsiteX25" fmla="*/ 0 w 3887788"/>
              <a:gd name="connsiteY25" fmla="*/ 6629400 h 6629400"/>
              <a:gd name="connsiteX26" fmla="*/ 0 w 3887788"/>
              <a:gd name="connsiteY26" fmla="*/ 2743200 h 6629400"/>
              <a:gd name="connsiteX27" fmla="*/ 1 w 3887788"/>
              <a:gd name="connsiteY27" fmla="*/ 2743200 h 6629400"/>
              <a:gd name="connsiteX28" fmla="*/ 1 w 3887788"/>
              <a:gd name="connsiteY28" fmla="*/ 130357 h 6629400"/>
              <a:gd name="connsiteX29" fmla="*/ 130358 w 3887788"/>
              <a:gd name="connsiteY29" fmla="*/ 0 h 66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87788" h="6629400" extrusionOk="0">
                <a:moveTo>
                  <a:pt x="130358" y="0"/>
                </a:moveTo>
                <a:lnTo>
                  <a:pt x="3754642" y="0"/>
                </a:lnTo>
                <a:cubicBezTo>
                  <a:pt x="3826636" y="0"/>
                  <a:pt x="3884999" y="58363"/>
                  <a:pt x="3884999" y="130357"/>
                </a:cubicBezTo>
                <a:lnTo>
                  <a:pt x="3884999" y="2743200"/>
                </a:lnTo>
                <a:lnTo>
                  <a:pt x="2941319" y="2743200"/>
                </a:lnTo>
                <a:lnTo>
                  <a:pt x="2941319" y="2749895"/>
                </a:lnTo>
                <a:lnTo>
                  <a:pt x="3887788" y="2749895"/>
                </a:lnTo>
                <a:lnTo>
                  <a:pt x="3887788" y="3693447"/>
                </a:lnTo>
                <a:cubicBezTo>
                  <a:pt x="3887788" y="3841800"/>
                  <a:pt x="3767525" y="3962063"/>
                  <a:pt x="3619172" y="3962063"/>
                </a:cubicBezTo>
                <a:lnTo>
                  <a:pt x="2941319" y="3962063"/>
                </a:lnTo>
                <a:lnTo>
                  <a:pt x="2790959" y="3962063"/>
                </a:lnTo>
                <a:cubicBezTo>
                  <a:pt x="2613862" y="3962063"/>
                  <a:pt x="2470296" y="4105629"/>
                  <a:pt x="2470296" y="4282726"/>
                </a:cubicBezTo>
                <a:lnTo>
                  <a:pt x="2470296" y="5199603"/>
                </a:lnTo>
                <a:cubicBezTo>
                  <a:pt x="2470296" y="5376700"/>
                  <a:pt x="2613862" y="5520266"/>
                  <a:pt x="2790959" y="5520266"/>
                </a:cubicBezTo>
                <a:lnTo>
                  <a:pt x="2941319" y="5520266"/>
                </a:lnTo>
                <a:lnTo>
                  <a:pt x="3064615" y="5520266"/>
                </a:lnTo>
                <a:lnTo>
                  <a:pt x="3140003" y="5573700"/>
                </a:lnTo>
                <a:cubicBezTo>
                  <a:pt x="3169737" y="5586921"/>
                  <a:pt x="3202427" y="5594232"/>
                  <a:pt x="3236742" y="5594232"/>
                </a:cubicBezTo>
                <a:cubicBezTo>
                  <a:pt x="3271057" y="5594232"/>
                  <a:pt x="3303747" y="5586921"/>
                  <a:pt x="3333481" y="5573700"/>
                </a:cubicBezTo>
                <a:lnTo>
                  <a:pt x="3408869" y="5520266"/>
                </a:lnTo>
                <a:lnTo>
                  <a:pt x="3653994" y="5520266"/>
                </a:lnTo>
                <a:cubicBezTo>
                  <a:pt x="3783115" y="5520266"/>
                  <a:pt x="3887788" y="5624939"/>
                  <a:pt x="3887788" y="5754060"/>
                </a:cubicBezTo>
                <a:lnTo>
                  <a:pt x="3887788" y="6629400"/>
                </a:lnTo>
                <a:lnTo>
                  <a:pt x="2941319" y="6629400"/>
                </a:lnTo>
                <a:lnTo>
                  <a:pt x="2790" y="6629400"/>
                </a:lnTo>
                <a:lnTo>
                  <a:pt x="0" y="6629400"/>
                </a:lnTo>
                <a:lnTo>
                  <a:pt x="0" y="2743200"/>
                </a:lnTo>
                <a:lnTo>
                  <a:pt x="1" y="2743200"/>
                </a:lnTo>
                <a:lnTo>
                  <a:pt x="1" y="130357"/>
                </a:lnTo>
                <a:cubicBezTo>
                  <a:pt x="1" y="58363"/>
                  <a:pt x="58364" y="0"/>
                  <a:pt x="130358" y="0"/>
                </a:cubicBezTo>
                <a:close/>
              </a:path>
            </a:pathLst>
          </a:cu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5" hasCustomPrompt="1"/>
          </p:nvPr>
        </p:nvSpPr>
        <p:spPr bwMode="auto">
          <a:xfrm>
            <a:off x="642424" y="419099"/>
            <a:ext cx="1920832"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4" name="Google Shape;24;p3"/>
          <p:cNvSpPr txBox="1">
            <a:spLocks noGrp="1"/>
          </p:cNvSpPr>
          <p:nvPr>
            <p:ph type="dt" idx="16"/>
          </p:nvPr>
        </p:nvSpPr>
        <p:spPr bwMode="auto">
          <a:xfrm>
            <a:off x="2714625" y="392905"/>
            <a:ext cx="985851" cy="365125"/>
          </a:xfrm>
          <a:prstGeom prst="rect">
            <a:avLst/>
          </a:prstGeom>
        </p:spPr>
        <p:txBody>
          <a:bodyPr anchor="ctr"/>
          <a:lstStyle>
            <a:lvl1pPr algn="r">
              <a:defRPr lang="de-DE" sz="1200">
                <a:solidFill>
                  <a:schemeClr val="bg1"/>
                </a:solidFill>
              </a:defRPr>
            </a:lvl1pPr>
          </a:lstStyle>
          <a:p>
            <a:pPr>
              <a:lnSpc>
                <a:spcPct val="90000"/>
              </a:lnSpc>
              <a:spcBef>
                <a:spcPts val="1000"/>
              </a:spcBef>
              <a:buFont typeface="Arial"/>
              <a:buNone/>
              <a:defRPr/>
            </a:pPr>
            <a:endParaRPr/>
          </a:p>
        </p:txBody>
      </p:sp>
      <p:sp>
        <p:nvSpPr>
          <p:cNvPr id="15" name="Rechteck: abgerundete Ecken 14"/>
          <p:cNvSpPr/>
          <p:nvPr userDrawn="1"/>
        </p:nvSpPr>
        <p:spPr bwMode="auto">
          <a:xfrm>
            <a:off x="443823" y="1474020"/>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a:lnSpc>
                <a:spcPct val="100000"/>
              </a:lnSpc>
              <a:spcBef>
                <a:spcPts val="0"/>
              </a:spcBef>
              <a:spcAft>
                <a:spcPts val="0"/>
              </a:spcAft>
              <a:buClrTx/>
              <a:buSzTx/>
              <a:buFontTx/>
              <a:buNone/>
              <a:defRPr/>
            </a:pPr>
            <a:endParaRPr lang="de-DE" sz="2000" b="0" i="0" u="none" strike="noStrike" cap="none" spc="0">
              <a:ln>
                <a:noFill/>
              </a:ln>
              <a:solidFill>
                <a:srgbClr val="2B5A70"/>
              </a:solidFill>
              <a:latin typeface="Source Sans Pro SemiBold"/>
            </a:endParaRPr>
          </a:p>
        </p:txBody>
      </p:sp>
      <p:sp>
        <p:nvSpPr>
          <p:cNvPr id="17" name="Textplatzhalter 16"/>
          <p:cNvSpPr>
            <a:spLocks noGrp="1"/>
          </p:cNvSpPr>
          <p:nvPr>
            <p:ph type="body" sz="quarter" idx="10" hasCustomPrompt="1"/>
          </p:nvPr>
        </p:nvSpPr>
        <p:spPr bwMode="auto">
          <a:xfrm>
            <a:off x="743329" y="1560591"/>
            <a:ext cx="2858327" cy="467770"/>
          </a:xfrm>
          <a:prstGeom prst="rect">
            <a:avLst/>
          </a:prstGeom>
        </p:spPr>
        <p:txBody>
          <a:bodyPr lIns="36000" tIns="36000" rIns="36000" bIns="0" anchor="ctr"/>
          <a:lstStyle>
            <a:lvl1pPr marL="0" indent="0" algn="ctr">
              <a:buNone/>
              <a:defRPr sz="1800" cap="all">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18" name="Rechteck: abgerundete Ecken 17"/>
          <p:cNvSpPr/>
          <p:nvPr userDrawn="1"/>
        </p:nvSpPr>
        <p:spPr bwMode="auto">
          <a:xfrm>
            <a:off x="443822" y="2216203"/>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a:lnSpc>
                <a:spcPct val="100000"/>
              </a:lnSpc>
              <a:spcBef>
                <a:spcPts val="0"/>
              </a:spcBef>
              <a:spcAft>
                <a:spcPts val="0"/>
              </a:spcAft>
              <a:buClrTx/>
              <a:buSzTx/>
              <a:buFontTx/>
              <a:buNone/>
              <a:defRPr/>
            </a:pPr>
            <a:endParaRPr lang="de-DE" sz="2000" b="0" i="0" u="none" strike="noStrike" cap="none" spc="0">
              <a:ln>
                <a:noFill/>
              </a:ln>
              <a:solidFill>
                <a:srgbClr val="2B5A70"/>
              </a:solidFill>
              <a:latin typeface="Source Sans Pro SemiBold"/>
            </a:endParaRPr>
          </a:p>
        </p:txBody>
      </p:sp>
      <p:sp>
        <p:nvSpPr>
          <p:cNvPr id="6" name="Bildplatzhalter 5"/>
          <p:cNvSpPr>
            <a:spLocks noGrp="1"/>
          </p:cNvSpPr>
          <p:nvPr>
            <p:ph type="pic" sz="quarter" idx="19" hasCustomPrompt="1"/>
          </p:nvPr>
        </p:nvSpPr>
        <p:spPr bwMode="auto">
          <a:xfrm>
            <a:off x="743329" y="2319338"/>
            <a:ext cx="1352550" cy="400050"/>
          </a:xfrm>
          <a:prstGeom prst="rect">
            <a:avLst/>
          </a:prstGeom>
        </p:spPr>
        <p:txBody>
          <a:bodyPr anchor="t"/>
          <a:lstStyle>
            <a:lvl1pPr marL="0" indent="0" algn="ctr">
              <a:buFont typeface="Arial"/>
              <a:buNone/>
              <a:defRPr sz="1100"/>
            </a:lvl1pPr>
          </a:lstStyle>
          <a:p>
            <a:pPr>
              <a:defRPr/>
            </a:pPr>
            <a:r>
              <a:rPr lang="de-DE"/>
              <a:t>Logo 1</a:t>
            </a:r>
            <a:endParaRPr/>
          </a:p>
        </p:txBody>
      </p:sp>
      <p:sp>
        <p:nvSpPr>
          <p:cNvPr id="22" name="Bildplatzhalter 5"/>
          <p:cNvSpPr>
            <a:spLocks noGrp="1"/>
          </p:cNvSpPr>
          <p:nvPr>
            <p:ph type="pic" sz="quarter" idx="20" hasCustomPrompt="1"/>
          </p:nvPr>
        </p:nvSpPr>
        <p:spPr bwMode="auto">
          <a:xfrm>
            <a:off x="2249106" y="2319338"/>
            <a:ext cx="1352550" cy="400050"/>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Inhaltsverzeichnis">
    <p:spTree>
      <p:nvGrpSpPr>
        <p:cNvPr id="1" name=""/>
        <p:cNvGrpSpPr/>
        <p:nvPr/>
      </p:nvGrpSpPr>
      <p:grpSpPr bwMode="auto">
        <a:xfrm>
          <a:off x="0" y="0"/>
          <a:ext cx="0" cy="0"/>
          <a:chOff x="0" y="0"/>
          <a:chExt cx="0" cy="0"/>
        </a:xfrm>
      </p:grpSpPr>
      <p:sp>
        <p:nvSpPr>
          <p:cNvPr id="113"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Textplatzhalter 2"/>
          <p:cNvSpPr>
            <a:spLocks noGrp="1"/>
          </p:cNvSpPr>
          <p:nvPr>
            <p:ph type="body" sz="quarter" idx="17" hasCustomPrompt="1"/>
          </p:nvPr>
        </p:nvSpPr>
        <p:spPr bwMode="auto">
          <a:xfrm>
            <a:off x="2643188" y="1455414"/>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1</a:t>
            </a:r>
            <a:endParaRPr/>
          </a:p>
        </p:txBody>
      </p:sp>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Platzhalter Inhaltsverzeichnis</a:t>
            </a:r>
            <a:endParaRPr/>
          </a:p>
        </p:txBody>
      </p:sp>
      <p:sp>
        <p:nvSpPr>
          <p:cNvPr id="29" name="Flussdiagramm: Verbinder 28"/>
          <p:cNvSpPr/>
          <p:nvPr userDrawn="1"/>
        </p:nvSpPr>
        <p:spPr bwMode="auto">
          <a:xfrm>
            <a:off x="1954458" y="1455414"/>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01</a:t>
            </a:r>
            <a:endParaRPr/>
          </a:p>
        </p:txBody>
      </p:sp>
      <p:sp>
        <p:nvSpPr>
          <p:cNvPr id="33" name="Textplatzhalter 2"/>
          <p:cNvSpPr>
            <a:spLocks noGrp="1"/>
          </p:cNvSpPr>
          <p:nvPr>
            <p:ph type="body" sz="quarter" idx="19" hasCustomPrompt="1"/>
          </p:nvPr>
        </p:nvSpPr>
        <p:spPr bwMode="auto">
          <a:xfrm>
            <a:off x="2643188" y="2033310"/>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2</a:t>
            </a:r>
            <a:endParaRPr/>
          </a:p>
        </p:txBody>
      </p:sp>
      <p:sp>
        <p:nvSpPr>
          <p:cNvPr id="34" name="Flussdiagramm: Verbinder 33"/>
          <p:cNvSpPr/>
          <p:nvPr userDrawn="1"/>
        </p:nvSpPr>
        <p:spPr bwMode="auto">
          <a:xfrm>
            <a:off x="1954458" y="2033310"/>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02</a:t>
            </a:r>
            <a:endParaRPr/>
          </a:p>
        </p:txBody>
      </p:sp>
      <p:sp>
        <p:nvSpPr>
          <p:cNvPr id="35" name="Textplatzhalter 2"/>
          <p:cNvSpPr>
            <a:spLocks noGrp="1"/>
          </p:cNvSpPr>
          <p:nvPr>
            <p:ph type="body" sz="quarter" idx="20" hasCustomPrompt="1"/>
          </p:nvPr>
        </p:nvSpPr>
        <p:spPr bwMode="auto">
          <a:xfrm>
            <a:off x="2643188" y="2611206"/>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3</a:t>
            </a:r>
            <a:endParaRPr/>
          </a:p>
        </p:txBody>
      </p:sp>
      <p:sp>
        <p:nvSpPr>
          <p:cNvPr id="36" name="Flussdiagramm: Verbinder 35"/>
          <p:cNvSpPr/>
          <p:nvPr userDrawn="1"/>
        </p:nvSpPr>
        <p:spPr bwMode="auto">
          <a:xfrm>
            <a:off x="1954458" y="2611206"/>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03</a:t>
            </a:r>
            <a:endParaRPr/>
          </a:p>
        </p:txBody>
      </p:sp>
      <p:sp>
        <p:nvSpPr>
          <p:cNvPr id="37" name="Textplatzhalter 2"/>
          <p:cNvSpPr>
            <a:spLocks noGrp="1"/>
          </p:cNvSpPr>
          <p:nvPr>
            <p:ph type="body" sz="quarter" idx="21" hasCustomPrompt="1"/>
          </p:nvPr>
        </p:nvSpPr>
        <p:spPr bwMode="auto">
          <a:xfrm>
            <a:off x="2643188" y="3189102"/>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4</a:t>
            </a:r>
            <a:endParaRPr/>
          </a:p>
        </p:txBody>
      </p:sp>
      <p:sp>
        <p:nvSpPr>
          <p:cNvPr id="38" name="Flussdiagramm: Verbinder 37"/>
          <p:cNvSpPr/>
          <p:nvPr userDrawn="1"/>
        </p:nvSpPr>
        <p:spPr bwMode="auto">
          <a:xfrm>
            <a:off x="1954458" y="3189102"/>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04</a:t>
            </a:r>
            <a:endParaRPr/>
          </a:p>
        </p:txBody>
      </p:sp>
      <p:sp>
        <p:nvSpPr>
          <p:cNvPr id="39" name="Textplatzhalter 2"/>
          <p:cNvSpPr>
            <a:spLocks noGrp="1"/>
          </p:cNvSpPr>
          <p:nvPr>
            <p:ph type="body" sz="quarter" idx="22" hasCustomPrompt="1"/>
          </p:nvPr>
        </p:nvSpPr>
        <p:spPr bwMode="auto">
          <a:xfrm>
            <a:off x="2643188" y="3766998"/>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5</a:t>
            </a:r>
            <a:endParaRPr/>
          </a:p>
        </p:txBody>
      </p:sp>
      <p:sp>
        <p:nvSpPr>
          <p:cNvPr id="40" name="Flussdiagramm: Verbinder 39"/>
          <p:cNvSpPr/>
          <p:nvPr userDrawn="1"/>
        </p:nvSpPr>
        <p:spPr bwMode="auto">
          <a:xfrm>
            <a:off x="1954458" y="3766998"/>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05</a:t>
            </a:r>
            <a:endParaRPr/>
          </a:p>
        </p:txBody>
      </p:sp>
      <p:sp>
        <p:nvSpPr>
          <p:cNvPr id="41" name="Textplatzhalter 2"/>
          <p:cNvSpPr>
            <a:spLocks noGrp="1"/>
          </p:cNvSpPr>
          <p:nvPr>
            <p:ph type="body" sz="quarter" idx="23" hasCustomPrompt="1"/>
          </p:nvPr>
        </p:nvSpPr>
        <p:spPr bwMode="auto">
          <a:xfrm>
            <a:off x="2643188" y="4344894"/>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6</a:t>
            </a:r>
            <a:endParaRPr/>
          </a:p>
        </p:txBody>
      </p:sp>
      <p:sp>
        <p:nvSpPr>
          <p:cNvPr id="42" name="Flussdiagramm: Verbinder 41"/>
          <p:cNvSpPr/>
          <p:nvPr userDrawn="1"/>
        </p:nvSpPr>
        <p:spPr bwMode="auto">
          <a:xfrm>
            <a:off x="1954458" y="4344894"/>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06</a:t>
            </a:r>
            <a:endParaRPr/>
          </a:p>
        </p:txBody>
      </p:sp>
      <p:sp>
        <p:nvSpPr>
          <p:cNvPr id="43" name="Textplatzhalter 2"/>
          <p:cNvSpPr>
            <a:spLocks noGrp="1"/>
          </p:cNvSpPr>
          <p:nvPr>
            <p:ph type="body" sz="quarter" idx="24" hasCustomPrompt="1"/>
          </p:nvPr>
        </p:nvSpPr>
        <p:spPr bwMode="auto">
          <a:xfrm>
            <a:off x="2643188" y="4922790"/>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7</a:t>
            </a:r>
            <a:endParaRPr/>
          </a:p>
        </p:txBody>
      </p:sp>
      <p:sp>
        <p:nvSpPr>
          <p:cNvPr id="44" name="Flussdiagramm: Verbinder 43"/>
          <p:cNvSpPr/>
          <p:nvPr userDrawn="1"/>
        </p:nvSpPr>
        <p:spPr bwMode="auto">
          <a:xfrm>
            <a:off x="1954458" y="4922790"/>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07</a:t>
            </a:r>
            <a:endParaRPr/>
          </a:p>
        </p:txBody>
      </p:sp>
      <p:sp>
        <p:nvSpPr>
          <p:cNvPr id="45" name="Textplatzhalter 2"/>
          <p:cNvSpPr>
            <a:spLocks noGrp="1"/>
          </p:cNvSpPr>
          <p:nvPr>
            <p:ph type="body" sz="quarter" idx="25" hasCustomPrompt="1"/>
          </p:nvPr>
        </p:nvSpPr>
        <p:spPr bwMode="auto">
          <a:xfrm>
            <a:off x="2643188" y="5500689"/>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8</a:t>
            </a:r>
            <a:endParaRPr/>
          </a:p>
        </p:txBody>
      </p:sp>
      <p:sp>
        <p:nvSpPr>
          <p:cNvPr id="46" name="Flussdiagramm: Verbinder 45"/>
          <p:cNvSpPr/>
          <p:nvPr userDrawn="1"/>
        </p:nvSpPr>
        <p:spPr bwMode="auto">
          <a:xfrm>
            <a:off x="1954452" y="5500689"/>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08</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Inhaltsverzeichnis_alternativ">
    <p:spTree>
      <p:nvGrpSpPr>
        <p:cNvPr id="1" name=""/>
        <p:cNvGrpSpPr/>
        <p:nvPr/>
      </p:nvGrpSpPr>
      <p:grpSpPr bwMode="auto">
        <a:xfrm>
          <a:off x="0" y="0"/>
          <a:ext cx="0" cy="0"/>
          <a:chOff x="0" y="0"/>
          <a:chExt cx="0" cy="0"/>
        </a:xfrm>
      </p:grpSpPr>
      <p:sp>
        <p:nvSpPr>
          <p:cNvPr id="32"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7" name="Freihandform: Form 26"/>
          <p:cNvSpPr/>
          <p:nvPr userDrawn="1"/>
        </p:nvSpPr>
        <p:spPr bwMode="auto">
          <a:xfrm>
            <a:off x="232352" y="6057900"/>
            <a:ext cx="3884998" cy="806721"/>
          </a:xfrm>
          <a:custGeom>
            <a:avLst/>
            <a:gdLst>
              <a:gd name="connsiteX0" fmla="*/ 157754 w 3884998"/>
              <a:gd name="connsiteY0" fmla="*/ 0 h 806721"/>
              <a:gd name="connsiteX1" fmla="*/ 1619443 w 3884998"/>
              <a:gd name="connsiteY1" fmla="*/ 0 h 806721"/>
              <a:gd name="connsiteX2" fmla="*/ 1700854 w 3884998"/>
              <a:gd name="connsiteY2" fmla="*/ 44402 h 806721"/>
              <a:gd name="connsiteX3" fmla="*/ 1957603 w 3884998"/>
              <a:gd name="connsiteY3" fmla="*/ 96486 h 806721"/>
              <a:gd name="connsiteX4" fmla="*/ 2214352 w 3884998"/>
              <a:gd name="connsiteY4" fmla="*/ 44402 h 806721"/>
              <a:gd name="connsiteX5" fmla="*/ 2295764 w 3884998"/>
              <a:gd name="connsiteY5" fmla="*/ 0 h 806721"/>
              <a:gd name="connsiteX6" fmla="*/ 3727244 w 3884998"/>
              <a:gd name="connsiteY6" fmla="*/ 0 h 806721"/>
              <a:gd name="connsiteX7" fmla="*/ 3884998 w 3884998"/>
              <a:gd name="connsiteY7" fmla="*/ 157754 h 806721"/>
              <a:gd name="connsiteX8" fmla="*/ 3884998 w 3884998"/>
              <a:gd name="connsiteY8" fmla="*/ 806721 h 806721"/>
              <a:gd name="connsiteX9" fmla="*/ 0 w 3884998"/>
              <a:gd name="connsiteY9" fmla="*/ 806721 h 806721"/>
              <a:gd name="connsiteX10" fmla="*/ 0 w 3884998"/>
              <a:gd name="connsiteY10" fmla="*/ 157754 h 806721"/>
              <a:gd name="connsiteX11" fmla="*/ 157754 w 3884998"/>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998" h="806721" extrusionOk="0">
                <a:moveTo>
                  <a:pt x="157754" y="0"/>
                </a:moveTo>
                <a:lnTo>
                  <a:pt x="1619443" y="0"/>
                </a:lnTo>
                <a:lnTo>
                  <a:pt x="1700854" y="44402"/>
                </a:lnTo>
                <a:cubicBezTo>
                  <a:pt x="1779769" y="77940"/>
                  <a:pt x="1866530" y="96486"/>
                  <a:pt x="1957603" y="96486"/>
                </a:cubicBezTo>
                <a:cubicBezTo>
                  <a:pt x="2048676" y="96486"/>
                  <a:pt x="2135438" y="77940"/>
                  <a:pt x="2214352" y="44402"/>
                </a:cubicBezTo>
                <a:lnTo>
                  <a:pt x="2295764" y="0"/>
                </a:lnTo>
                <a:lnTo>
                  <a:pt x="3727244" y="0"/>
                </a:lnTo>
                <a:cubicBezTo>
                  <a:pt x="3814369" y="0"/>
                  <a:pt x="3884998" y="70629"/>
                  <a:pt x="3884998" y="157754"/>
                </a:cubicBezTo>
                <a:lnTo>
                  <a:pt x="3884998"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Platzhalter Inhaltsverzeichnis</a:t>
            </a:r>
            <a:endParaRPr/>
          </a:p>
        </p:txBody>
      </p:sp>
      <p:sp>
        <p:nvSpPr>
          <p:cNvPr id="24" name="Textplatzhalter 2"/>
          <p:cNvSpPr>
            <a:spLocks noGrp="1"/>
          </p:cNvSpPr>
          <p:nvPr>
            <p:ph type="body" sz="quarter" idx="17" hasCustomPrompt="1"/>
          </p:nvPr>
        </p:nvSpPr>
        <p:spPr bwMode="auto">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defRPr/>
            </a:pPr>
            <a:r>
              <a:rPr lang="de-DE"/>
              <a:t>Inhalt</a:t>
            </a:r>
            <a:endParaRPr/>
          </a:p>
          <a:p>
            <a:pPr lvl="1">
              <a:defRPr/>
            </a:pPr>
            <a:r>
              <a:rPr lang="de-DE"/>
              <a:t>Inhalt</a:t>
            </a:r>
            <a:endParaRPr/>
          </a:p>
          <a:p>
            <a:pPr lvl="2">
              <a:defRPr/>
            </a:pPr>
            <a:r>
              <a:rPr lang="de-DE"/>
              <a:t>Inhalt</a:t>
            </a:r>
            <a:endParaRPr/>
          </a:p>
          <a:p>
            <a:pPr lvl="3">
              <a:defRPr/>
            </a:pPr>
            <a:r>
              <a:rPr lang="de-DE"/>
              <a:t>Inhalt</a:t>
            </a:r>
            <a:endParaRPr/>
          </a:p>
          <a:p>
            <a:pPr lvl="4">
              <a:defRPr/>
            </a:pPr>
            <a:r>
              <a:rPr lang="de-DE"/>
              <a:t>Inhalt</a:t>
            </a:r>
            <a:endParaRPr/>
          </a:p>
        </p:txBody>
      </p:sp>
      <p:pic>
        <p:nvPicPr>
          <p:cNvPr id="25" name="!! G1"/>
          <p:cNvPicPr>
            <a:picLocks noChangeAspect="1"/>
          </p:cNvPicPr>
          <p:nvPr userDrawn="1"/>
        </p:nvPicPr>
        <p:blipFill>
          <a:blip r:embed="rId2"/>
          <a:srcRect r="61581"/>
          <a:stretch/>
        </p:blipFill>
        <p:spPr bwMode="auto">
          <a:xfrm>
            <a:off x="227012" y="1670731"/>
            <a:ext cx="3925887" cy="4125785"/>
          </a:xfrm>
          <a:prstGeom prst="rect">
            <a:avLst/>
          </a:prstGeom>
          <a:effectLst>
            <a:outerShdw blurRad="139700" dist="25400" dir="5400000" algn="t" rotWithShape="0">
              <a:prstClr val="black">
                <a:alpha val="32000"/>
              </a:prstClr>
            </a:outerShdw>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Cover-Slide_Alternative">
    <p:spTree>
      <p:nvGrpSpPr>
        <p:cNvPr id="1" name=""/>
        <p:cNvGrpSpPr/>
        <p:nvPr/>
      </p:nvGrpSpPr>
      <p:grpSpPr bwMode="auto">
        <a:xfrm>
          <a:off x="0" y="0"/>
          <a:ext cx="0" cy="0"/>
          <a:chOff x="0" y="0"/>
          <a:chExt cx="0" cy="0"/>
        </a:xfrm>
      </p:grpSpPr>
      <p:pic>
        <p:nvPicPr>
          <p:cNvPr id="10" name="Grafik 9"/>
          <p:cNvPicPr>
            <a:picLocks noChangeAspect="1"/>
          </p:cNvPicPr>
          <p:nvPr/>
        </p:nvPicPr>
        <p:blipFill>
          <a:blip r:embed="rId2"/>
          <a:stretch/>
        </p:blipFill>
        <p:spPr bwMode="auto">
          <a:xfrm>
            <a:off x="2632030" y="4159348"/>
            <a:ext cx="3649385" cy="1650606"/>
          </a:xfrm>
          <a:prstGeom prst="rect">
            <a:avLst/>
          </a:prstGeom>
          <a:noFill/>
        </p:spPr>
      </p:pic>
      <p:sp>
        <p:nvSpPr>
          <p:cNvPr id="21" name="Textplatzhalter 20"/>
          <p:cNvSpPr>
            <a:spLocks noGrp="1"/>
          </p:cNvSpPr>
          <p:nvPr>
            <p:ph type="body" sz="quarter" idx="14" hasCustomPrompt="1"/>
          </p:nvPr>
        </p:nvSpPr>
        <p:spPr bwMode="auto">
          <a:xfrm>
            <a:off x="4792394" y="1209856"/>
            <a:ext cx="6656277" cy="1968235"/>
          </a:xfrm>
          <a:prstGeom prst="rect">
            <a:avLst/>
          </a:prstGeom>
        </p:spPr>
        <p:txBody>
          <a:bodyPr anchor="ctr"/>
          <a:lstStyle>
            <a:lvl1pPr marL="0" indent="0" algn="l">
              <a:buNone/>
              <a:defRPr>
                <a:solidFill>
                  <a:schemeClr val="tx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2" name="Freihandform: Form 11"/>
          <p:cNvSpPr/>
          <p:nvPr/>
        </p:nvSpPr>
        <p:spPr bwMode="auto">
          <a:xfrm>
            <a:off x="233362" y="228599"/>
            <a:ext cx="3887788" cy="6636019"/>
          </a:xfrm>
          <a:custGeom>
            <a:avLst/>
            <a:gdLst>
              <a:gd name="connsiteX0" fmla="*/ 130358 w 3887788"/>
              <a:gd name="connsiteY0" fmla="*/ 0 h 6629400"/>
              <a:gd name="connsiteX1" fmla="*/ 3754642 w 3887788"/>
              <a:gd name="connsiteY1" fmla="*/ 0 h 6629400"/>
              <a:gd name="connsiteX2" fmla="*/ 3884999 w 3887788"/>
              <a:gd name="connsiteY2" fmla="*/ 130357 h 6629400"/>
              <a:gd name="connsiteX3" fmla="*/ 3884999 w 3887788"/>
              <a:gd name="connsiteY3" fmla="*/ 2743200 h 6629400"/>
              <a:gd name="connsiteX4" fmla="*/ 2941319 w 3887788"/>
              <a:gd name="connsiteY4" fmla="*/ 2743200 h 6629400"/>
              <a:gd name="connsiteX5" fmla="*/ 2941319 w 3887788"/>
              <a:gd name="connsiteY5" fmla="*/ 2749895 h 6629400"/>
              <a:gd name="connsiteX6" fmla="*/ 3887788 w 3887788"/>
              <a:gd name="connsiteY6" fmla="*/ 2749895 h 6629400"/>
              <a:gd name="connsiteX7" fmla="*/ 3887788 w 3887788"/>
              <a:gd name="connsiteY7" fmla="*/ 3693447 h 6629400"/>
              <a:gd name="connsiteX8" fmla="*/ 3619172 w 3887788"/>
              <a:gd name="connsiteY8" fmla="*/ 3962063 h 6629400"/>
              <a:gd name="connsiteX9" fmla="*/ 2941319 w 3887788"/>
              <a:gd name="connsiteY9" fmla="*/ 3962063 h 6629400"/>
              <a:gd name="connsiteX10" fmla="*/ 2790959 w 3887788"/>
              <a:gd name="connsiteY10" fmla="*/ 3962063 h 6629400"/>
              <a:gd name="connsiteX11" fmla="*/ 2470296 w 3887788"/>
              <a:gd name="connsiteY11" fmla="*/ 4282726 h 6629400"/>
              <a:gd name="connsiteX12" fmla="*/ 2470296 w 3887788"/>
              <a:gd name="connsiteY12" fmla="*/ 5199603 h 6629400"/>
              <a:gd name="connsiteX13" fmla="*/ 2790959 w 3887788"/>
              <a:gd name="connsiteY13" fmla="*/ 5520266 h 6629400"/>
              <a:gd name="connsiteX14" fmla="*/ 2941319 w 3887788"/>
              <a:gd name="connsiteY14" fmla="*/ 5520266 h 6629400"/>
              <a:gd name="connsiteX15" fmla="*/ 3064615 w 3887788"/>
              <a:gd name="connsiteY15" fmla="*/ 5520266 h 6629400"/>
              <a:gd name="connsiteX16" fmla="*/ 3140003 w 3887788"/>
              <a:gd name="connsiteY16" fmla="*/ 5573700 h 6629400"/>
              <a:gd name="connsiteX17" fmla="*/ 3236742 w 3887788"/>
              <a:gd name="connsiteY17" fmla="*/ 5594232 h 6629400"/>
              <a:gd name="connsiteX18" fmla="*/ 3333481 w 3887788"/>
              <a:gd name="connsiteY18" fmla="*/ 5573700 h 6629400"/>
              <a:gd name="connsiteX19" fmla="*/ 3408869 w 3887788"/>
              <a:gd name="connsiteY19" fmla="*/ 5520266 h 6629400"/>
              <a:gd name="connsiteX20" fmla="*/ 3653994 w 3887788"/>
              <a:gd name="connsiteY20" fmla="*/ 5520266 h 6629400"/>
              <a:gd name="connsiteX21" fmla="*/ 3887788 w 3887788"/>
              <a:gd name="connsiteY21" fmla="*/ 5754060 h 6629400"/>
              <a:gd name="connsiteX22" fmla="*/ 3887788 w 3887788"/>
              <a:gd name="connsiteY22" fmla="*/ 6629400 h 6629400"/>
              <a:gd name="connsiteX23" fmla="*/ 2941319 w 3887788"/>
              <a:gd name="connsiteY23" fmla="*/ 6629400 h 6629400"/>
              <a:gd name="connsiteX24" fmla="*/ 2790 w 3887788"/>
              <a:gd name="connsiteY24" fmla="*/ 6629400 h 6629400"/>
              <a:gd name="connsiteX25" fmla="*/ 0 w 3887788"/>
              <a:gd name="connsiteY25" fmla="*/ 6629400 h 6629400"/>
              <a:gd name="connsiteX26" fmla="*/ 0 w 3887788"/>
              <a:gd name="connsiteY26" fmla="*/ 2743200 h 6629400"/>
              <a:gd name="connsiteX27" fmla="*/ 1 w 3887788"/>
              <a:gd name="connsiteY27" fmla="*/ 2743200 h 6629400"/>
              <a:gd name="connsiteX28" fmla="*/ 1 w 3887788"/>
              <a:gd name="connsiteY28" fmla="*/ 130357 h 6629400"/>
              <a:gd name="connsiteX29" fmla="*/ 130358 w 3887788"/>
              <a:gd name="connsiteY29" fmla="*/ 0 h 66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87788" h="6629400" extrusionOk="0">
                <a:moveTo>
                  <a:pt x="130358" y="0"/>
                </a:moveTo>
                <a:lnTo>
                  <a:pt x="3754642" y="0"/>
                </a:lnTo>
                <a:cubicBezTo>
                  <a:pt x="3826636" y="0"/>
                  <a:pt x="3884999" y="58363"/>
                  <a:pt x="3884999" y="130357"/>
                </a:cubicBezTo>
                <a:lnTo>
                  <a:pt x="3884999" y="2743200"/>
                </a:lnTo>
                <a:lnTo>
                  <a:pt x="2941319" y="2743200"/>
                </a:lnTo>
                <a:lnTo>
                  <a:pt x="2941319" y="2749895"/>
                </a:lnTo>
                <a:lnTo>
                  <a:pt x="3887788" y="2749895"/>
                </a:lnTo>
                <a:lnTo>
                  <a:pt x="3887788" y="3693447"/>
                </a:lnTo>
                <a:cubicBezTo>
                  <a:pt x="3887788" y="3841800"/>
                  <a:pt x="3767525" y="3962063"/>
                  <a:pt x="3619172" y="3962063"/>
                </a:cubicBezTo>
                <a:lnTo>
                  <a:pt x="2941319" y="3962063"/>
                </a:lnTo>
                <a:lnTo>
                  <a:pt x="2790959" y="3962063"/>
                </a:lnTo>
                <a:cubicBezTo>
                  <a:pt x="2613862" y="3962063"/>
                  <a:pt x="2470296" y="4105629"/>
                  <a:pt x="2470296" y="4282726"/>
                </a:cubicBezTo>
                <a:lnTo>
                  <a:pt x="2470296" y="5199603"/>
                </a:lnTo>
                <a:cubicBezTo>
                  <a:pt x="2470296" y="5376700"/>
                  <a:pt x="2613862" y="5520266"/>
                  <a:pt x="2790959" y="5520266"/>
                </a:cubicBezTo>
                <a:lnTo>
                  <a:pt x="2941319" y="5520266"/>
                </a:lnTo>
                <a:lnTo>
                  <a:pt x="3064615" y="5520266"/>
                </a:lnTo>
                <a:lnTo>
                  <a:pt x="3140003" y="5573700"/>
                </a:lnTo>
                <a:cubicBezTo>
                  <a:pt x="3169737" y="5586921"/>
                  <a:pt x="3202427" y="5594232"/>
                  <a:pt x="3236742" y="5594232"/>
                </a:cubicBezTo>
                <a:cubicBezTo>
                  <a:pt x="3271057" y="5594232"/>
                  <a:pt x="3303747" y="5586921"/>
                  <a:pt x="3333481" y="5573700"/>
                </a:cubicBezTo>
                <a:lnTo>
                  <a:pt x="3408869" y="5520266"/>
                </a:lnTo>
                <a:lnTo>
                  <a:pt x="3653994" y="5520266"/>
                </a:lnTo>
                <a:cubicBezTo>
                  <a:pt x="3783115" y="5520266"/>
                  <a:pt x="3887788" y="5624939"/>
                  <a:pt x="3887788" y="5754060"/>
                </a:cubicBezTo>
                <a:lnTo>
                  <a:pt x="3887788" y="6629400"/>
                </a:lnTo>
                <a:lnTo>
                  <a:pt x="2941319" y="6629400"/>
                </a:lnTo>
                <a:lnTo>
                  <a:pt x="2790" y="6629400"/>
                </a:lnTo>
                <a:lnTo>
                  <a:pt x="0" y="6629400"/>
                </a:lnTo>
                <a:lnTo>
                  <a:pt x="0" y="2743200"/>
                </a:lnTo>
                <a:lnTo>
                  <a:pt x="1" y="2743200"/>
                </a:lnTo>
                <a:lnTo>
                  <a:pt x="1" y="130357"/>
                </a:lnTo>
                <a:cubicBezTo>
                  <a:pt x="1" y="58363"/>
                  <a:pt x="58364" y="0"/>
                  <a:pt x="130358" y="0"/>
                </a:cubicBezTo>
                <a:close/>
              </a:path>
            </a:pathLst>
          </a:cu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5" hasCustomPrompt="1"/>
          </p:nvPr>
        </p:nvSpPr>
        <p:spPr bwMode="auto">
          <a:xfrm>
            <a:off x="642424" y="419099"/>
            <a:ext cx="1920832"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4" name="Google Shape;24;p3"/>
          <p:cNvSpPr txBox="1">
            <a:spLocks noGrp="1"/>
          </p:cNvSpPr>
          <p:nvPr>
            <p:ph type="dt" idx="16"/>
          </p:nvPr>
        </p:nvSpPr>
        <p:spPr bwMode="auto">
          <a:xfrm>
            <a:off x="2714625" y="392905"/>
            <a:ext cx="985851" cy="365125"/>
          </a:xfrm>
          <a:prstGeom prst="rect">
            <a:avLst/>
          </a:prstGeom>
        </p:spPr>
        <p:txBody>
          <a:bodyPr anchor="ctr"/>
          <a:lstStyle>
            <a:lvl1pPr algn="r">
              <a:defRPr lang="de-DE" sz="1200">
                <a:solidFill>
                  <a:schemeClr val="bg1"/>
                </a:solidFill>
              </a:defRPr>
            </a:lvl1pPr>
          </a:lstStyle>
          <a:p>
            <a:pPr>
              <a:defRPr/>
            </a:pPr>
            <a:endParaRPr lang="de-DE"/>
          </a:p>
        </p:txBody>
      </p:sp>
      <p:sp>
        <p:nvSpPr>
          <p:cNvPr id="15" name="Rechteck: abgerundete Ecken 14"/>
          <p:cNvSpPr/>
          <p:nvPr/>
        </p:nvSpPr>
        <p:spPr bwMode="auto">
          <a:xfrm>
            <a:off x="443823" y="1474020"/>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a:lnSpc>
                <a:spcPct val="100000"/>
              </a:lnSpc>
              <a:spcBef>
                <a:spcPts val="0"/>
              </a:spcBef>
              <a:spcAft>
                <a:spcPts val="0"/>
              </a:spcAft>
              <a:buClrTx/>
              <a:buSzTx/>
              <a:buFontTx/>
              <a:buNone/>
              <a:defRPr/>
            </a:pPr>
            <a:endParaRPr lang="de-DE" sz="2000" b="0" i="0" u="none" strike="noStrike" cap="none" spc="0">
              <a:ln>
                <a:noFill/>
              </a:ln>
              <a:solidFill>
                <a:srgbClr val="2B5A70"/>
              </a:solidFill>
              <a:latin typeface="Source Sans Pro SemiBold"/>
            </a:endParaRPr>
          </a:p>
        </p:txBody>
      </p:sp>
      <p:sp>
        <p:nvSpPr>
          <p:cNvPr id="17" name="Textplatzhalter 16"/>
          <p:cNvSpPr>
            <a:spLocks noGrp="1"/>
          </p:cNvSpPr>
          <p:nvPr>
            <p:ph type="body" sz="quarter" idx="10" hasCustomPrompt="1"/>
          </p:nvPr>
        </p:nvSpPr>
        <p:spPr bwMode="auto">
          <a:xfrm>
            <a:off x="743329" y="1560591"/>
            <a:ext cx="2858327" cy="467770"/>
          </a:xfrm>
          <a:prstGeom prst="rect">
            <a:avLst/>
          </a:prstGeom>
        </p:spPr>
        <p:txBody>
          <a:bodyPr lIns="36000" tIns="36000" rIns="36000" bIns="0" anchor="ctr"/>
          <a:lstStyle>
            <a:lvl1pPr marL="0" indent="0" algn="ctr">
              <a:buNone/>
              <a:defRPr sz="1800" cap="all">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18" name="Rechteck: abgerundete Ecken 17"/>
          <p:cNvSpPr/>
          <p:nvPr/>
        </p:nvSpPr>
        <p:spPr bwMode="auto">
          <a:xfrm>
            <a:off x="443822" y="2216203"/>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a:lnSpc>
                <a:spcPct val="100000"/>
              </a:lnSpc>
              <a:spcBef>
                <a:spcPts val="0"/>
              </a:spcBef>
              <a:spcAft>
                <a:spcPts val="0"/>
              </a:spcAft>
              <a:buClrTx/>
              <a:buSzTx/>
              <a:buFontTx/>
              <a:buNone/>
              <a:defRPr/>
            </a:pPr>
            <a:endParaRPr lang="de-DE" sz="2000" b="0" i="0" u="none" strike="noStrike" cap="none" spc="0">
              <a:ln>
                <a:noFill/>
              </a:ln>
              <a:solidFill>
                <a:srgbClr val="2B5A70"/>
              </a:solidFill>
              <a:latin typeface="Source Sans Pro SemiBold"/>
            </a:endParaRPr>
          </a:p>
        </p:txBody>
      </p:sp>
      <p:sp>
        <p:nvSpPr>
          <p:cNvPr id="6" name="Bildplatzhalter 5"/>
          <p:cNvSpPr>
            <a:spLocks noGrp="1"/>
          </p:cNvSpPr>
          <p:nvPr>
            <p:ph type="pic" sz="quarter" idx="19" hasCustomPrompt="1"/>
          </p:nvPr>
        </p:nvSpPr>
        <p:spPr bwMode="auto">
          <a:xfrm>
            <a:off x="743329" y="2319338"/>
            <a:ext cx="1352550" cy="400050"/>
          </a:xfrm>
          <a:prstGeom prst="rect">
            <a:avLst/>
          </a:prstGeom>
        </p:spPr>
        <p:txBody>
          <a:bodyPr anchor="t"/>
          <a:lstStyle>
            <a:lvl1pPr marL="0" indent="0" algn="ctr">
              <a:buFont typeface="Arial"/>
              <a:buNone/>
              <a:defRPr sz="1100"/>
            </a:lvl1pPr>
          </a:lstStyle>
          <a:p>
            <a:pPr>
              <a:defRPr/>
            </a:pPr>
            <a:r>
              <a:rPr lang="de-DE"/>
              <a:t>Logo 1</a:t>
            </a:r>
            <a:endParaRPr/>
          </a:p>
        </p:txBody>
      </p:sp>
      <p:sp>
        <p:nvSpPr>
          <p:cNvPr id="22" name="Bildplatzhalter 5"/>
          <p:cNvSpPr>
            <a:spLocks noGrp="1"/>
          </p:cNvSpPr>
          <p:nvPr>
            <p:ph type="pic" sz="quarter" idx="20" hasCustomPrompt="1"/>
          </p:nvPr>
        </p:nvSpPr>
        <p:spPr bwMode="auto">
          <a:xfrm>
            <a:off x="2249106" y="2319338"/>
            <a:ext cx="1352550" cy="400050"/>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0" y="2975244"/>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869281" y="3037268"/>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1200150" y="1449388"/>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1346064" y="1637875"/>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Bild">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0" y="2681556"/>
            <a:ext cx="9791700"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2 Bildern">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0" y="2681556"/>
            <a:ext cx="4771619"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7" name="Bildplatzhalter 2"/>
          <p:cNvSpPr>
            <a:spLocks noGrp="1"/>
          </p:cNvSpPr>
          <p:nvPr>
            <p:ph type="pic" sz="quarter" idx="20"/>
          </p:nvPr>
        </p:nvSpPr>
        <p:spPr bwMode="auto">
          <a:xfrm>
            <a:off x="6220231" y="2681555"/>
            <a:ext cx="4771619"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3 Bildern">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8" name="Bildplatzhalter 2"/>
          <p:cNvSpPr>
            <a:spLocks noGrp="1"/>
          </p:cNvSpPr>
          <p:nvPr>
            <p:ph type="pic" sz="quarter" idx="20"/>
          </p:nvPr>
        </p:nvSpPr>
        <p:spPr bwMode="auto">
          <a:xfrm>
            <a:off x="452993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10" name="Bildplatzhalter 2"/>
          <p:cNvSpPr>
            <a:spLocks noGrp="1"/>
          </p:cNvSpPr>
          <p:nvPr>
            <p:ph type="pic" sz="quarter" idx="21"/>
          </p:nvPr>
        </p:nvSpPr>
        <p:spPr bwMode="auto">
          <a:xfrm>
            <a:off x="785971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1_Text &amp; Bild, Bullets">
    <p:spTree>
      <p:nvGrpSpPr>
        <p:cNvPr id="1" name=""/>
        <p:cNvGrpSpPr/>
        <p:nvPr/>
      </p:nvGrpSpPr>
      <p:grpSpPr bwMode="auto">
        <a:xfrm>
          <a:off x="0" y="0"/>
          <a:ext cx="0" cy="0"/>
          <a:chOff x="0" y="0"/>
          <a:chExt cx="0" cy="0"/>
        </a:xfrm>
      </p:grpSpPr>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6" name="Bildplatzhalter 25"/>
          <p:cNvSpPr>
            <a:spLocks noGrp="1"/>
          </p:cNvSpPr>
          <p:nvPr>
            <p:ph type="pic" sz="quarter" idx="14"/>
          </p:nvPr>
        </p:nvSpPr>
        <p:spPr bwMode="auto">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Textplatzhalter 2"/>
          <p:cNvSpPr>
            <a:spLocks noGrp="1"/>
          </p:cNvSpPr>
          <p:nvPr>
            <p:ph type="body" sz="quarter" idx="17"/>
          </p:nvPr>
        </p:nvSpPr>
        <p:spPr bwMode="auto">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preserve="1" userDrawn="1">
  <p:cSld name="Text &amp; Bild, Pfeile">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6" name="Bildplatzhalter 25"/>
          <p:cNvSpPr>
            <a:spLocks noGrp="1"/>
          </p:cNvSpPr>
          <p:nvPr>
            <p:ph type="pic" sz="quarter" idx="14"/>
          </p:nvPr>
        </p:nvSpPr>
        <p:spPr bwMode="auto">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p:nvPr>
        </p:nvSpPr>
        <p:spPr bwMode="auto">
          <a:xfrm>
            <a:off x="4329874" y="225425"/>
            <a:ext cx="7633526" cy="6392863"/>
          </a:xfrm>
          <a:prstGeom prst="rect">
            <a:avLst/>
          </a:prstGeom>
        </p:spPr>
        <p:txBody>
          <a:bodyPr anchor="ctr"/>
          <a:lstStyle>
            <a:lvl1pPr marL="228600" indent="-228600">
              <a:buClr>
                <a:srgbClr val="F3C45E"/>
              </a:buClr>
              <a:buFont typeface="Source Sans Pro"/>
              <a:buChar char="→"/>
              <a:defRPr sz="2000"/>
            </a:lvl1pPr>
            <a:lvl2pPr marL="685800" indent="-228600">
              <a:buClr>
                <a:srgbClr val="F3C45E"/>
              </a:buClr>
              <a:buFont typeface="Source Sans Pro"/>
              <a:buChar char="→"/>
              <a:defRPr sz="1800"/>
            </a:lvl2pPr>
            <a:lvl3pPr marL="1143000" indent="-228600">
              <a:buClr>
                <a:srgbClr val="F3C45E"/>
              </a:buClr>
              <a:buFont typeface="Source Sans Pro"/>
              <a:buChar char="→"/>
              <a:defRPr sz="1600"/>
            </a:lvl3pPr>
            <a:lvl4pPr marL="1600200" indent="-228600">
              <a:buClr>
                <a:srgbClr val="F3C45E"/>
              </a:buClr>
              <a:buFont typeface="Source Sans Pro"/>
              <a:buChar char="→"/>
              <a:defRPr sz="1400"/>
            </a:lvl4pPr>
            <a:lvl5pPr marL="2057400" indent="-228600">
              <a:buClr>
                <a:srgbClr val="F3C45E"/>
              </a:buClr>
              <a:buFont typeface="Source Sans Pro"/>
              <a:buChar cha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preserve="1" userDrawn="1">
  <p:cSld name="Text Bullets">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Text, Pfeile">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grpSp>
        <p:nvGrpSpPr>
          <p:cNvPr id="14" name="Gruppieren 13"/>
          <p:cNvGrpSpPr/>
          <p:nvPr userDrawn="1"/>
        </p:nvGrpSpPr>
        <p:grpSpPr bwMode="auto">
          <a:xfrm rot="701874">
            <a:off x="1957422" y="3349380"/>
            <a:ext cx="1776742" cy="2372239"/>
            <a:chOff x="6158294" y="2910638"/>
            <a:chExt cx="2053562" cy="2741838"/>
          </a:xfrm>
          <a:solidFill>
            <a:schemeClr val="accent3"/>
          </a:solidFill>
        </p:grpSpPr>
        <p:sp>
          <p:nvSpPr>
            <p:cNvPr id="15" name="Freihandform: Form 14"/>
            <p:cNvSpPr/>
            <p:nvPr/>
          </p:nvSpPr>
          <p:spPr bwMode="auto">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extrusionOk="0">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18" name="Freihandform: Form 17"/>
            <p:cNvSpPr/>
            <p:nvPr/>
          </p:nvSpPr>
          <p:spPr bwMode="auto">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extrusionOk="0">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0" name="Freihandform: Form 19"/>
            <p:cNvSpPr/>
            <p:nvPr/>
          </p:nvSpPr>
          <p:spPr bwMode="auto">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extrusionOk="0">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2" name="Freihandform: Form 21"/>
            <p:cNvSpPr/>
            <p:nvPr/>
          </p:nvSpPr>
          <p:spPr bwMode="auto">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extrusionOk="0">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5" name="Freihandform: Form 24"/>
            <p:cNvSpPr/>
            <p:nvPr/>
          </p:nvSpPr>
          <p:spPr bwMode="auto">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extrusionOk="0">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7" name="Freihandform: Form 26"/>
            <p:cNvSpPr/>
            <p:nvPr/>
          </p:nvSpPr>
          <p:spPr bwMode="auto">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extrusionOk="0">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8" name="Freihandform: Form 27"/>
            <p:cNvSpPr/>
            <p:nvPr/>
          </p:nvSpPr>
          <p:spPr bwMode="auto">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extrusionOk="0">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9" name="Freihandform: Form 28"/>
            <p:cNvSpPr/>
            <p:nvPr/>
          </p:nvSpPr>
          <p:spPr bwMode="auto">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extrusionOk="0">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2" name="Freihandform: Form 31"/>
            <p:cNvSpPr/>
            <p:nvPr/>
          </p:nvSpPr>
          <p:spPr bwMode="auto">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extrusionOk="0">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3" name="Freihandform: Form 32"/>
            <p:cNvSpPr/>
            <p:nvPr/>
          </p:nvSpPr>
          <p:spPr bwMode="auto">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extrusionOk="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4" name="Freihandform: Form 33"/>
            <p:cNvSpPr/>
            <p:nvPr/>
          </p:nvSpPr>
          <p:spPr bwMode="auto">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extrusionOk="0">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5" name="Freihandform: Form 34"/>
            <p:cNvSpPr/>
            <p:nvPr/>
          </p:nvSpPr>
          <p:spPr bwMode="auto">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extrusionOk="0">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6" name="Freihandform: Form 35"/>
            <p:cNvSpPr/>
            <p:nvPr/>
          </p:nvSpPr>
          <p:spPr bwMode="auto">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extrusionOk="0">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7" name="Freihandform: Form 36"/>
            <p:cNvSpPr/>
            <p:nvPr/>
          </p:nvSpPr>
          <p:spPr bwMode="auto">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extrusionOk="0">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8" name="Freihandform: Form 37"/>
            <p:cNvSpPr/>
            <p:nvPr/>
          </p:nvSpPr>
          <p:spPr bwMode="auto">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extrusionOk="0">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9" name="Freihandform: Form 38"/>
            <p:cNvSpPr/>
            <p:nvPr/>
          </p:nvSpPr>
          <p:spPr bwMode="auto">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extrusionOk="0">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0" name="Freihandform: Form 39"/>
            <p:cNvSpPr/>
            <p:nvPr/>
          </p:nvSpPr>
          <p:spPr bwMode="auto">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extrusionOk="0">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1" name="Freihandform: Form 40"/>
            <p:cNvSpPr/>
            <p:nvPr/>
          </p:nvSpPr>
          <p:spPr bwMode="auto">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extrusionOk="0">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2" name="Freihandform: Form 41"/>
            <p:cNvSpPr/>
            <p:nvPr/>
          </p:nvSpPr>
          <p:spPr bwMode="auto">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extrusionOk="0">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3" name="Freihandform: Form 42"/>
            <p:cNvSpPr/>
            <p:nvPr/>
          </p:nvSpPr>
          <p:spPr bwMode="auto">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extrusionOk="0">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4" name="Freihandform: Form 43"/>
            <p:cNvSpPr/>
            <p:nvPr/>
          </p:nvSpPr>
          <p:spPr bwMode="auto">
            <a:xfrm>
              <a:off x="7381299"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extrusionOk="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5" name="Freihandform: Form 44"/>
            <p:cNvSpPr/>
            <p:nvPr/>
          </p:nvSpPr>
          <p:spPr bwMode="auto">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extrusionOk="0">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6" name="Freihandform: Form 45"/>
            <p:cNvSpPr/>
            <p:nvPr/>
          </p:nvSpPr>
          <p:spPr bwMode="auto">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extrusionOk="0">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7" name="Freihandform: Form 46"/>
            <p:cNvSpPr/>
            <p:nvPr/>
          </p:nvSpPr>
          <p:spPr bwMode="auto">
            <a:xfrm>
              <a:off x="7109131"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extrusionOk="0">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8" name="Freihandform: Form 47"/>
            <p:cNvSpPr/>
            <p:nvPr/>
          </p:nvSpPr>
          <p:spPr bwMode="auto">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extrusionOk="0">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9" name="Freihandform: Form 48"/>
            <p:cNvSpPr/>
            <p:nvPr/>
          </p:nvSpPr>
          <p:spPr bwMode="auto">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extrusionOk="0">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0" name="Freihandform: Form 49"/>
            <p:cNvSpPr/>
            <p:nvPr/>
          </p:nvSpPr>
          <p:spPr bwMode="auto">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extrusionOk="0">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1" name="Freihandform: Form 50"/>
            <p:cNvSpPr/>
            <p:nvPr/>
          </p:nvSpPr>
          <p:spPr bwMode="auto">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extrusionOk="0">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2" name="Freihandform: Form 51"/>
            <p:cNvSpPr/>
            <p:nvPr/>
          </p:nvSpPr>
          <p:spPr bwMode="auto">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extrusionOk="0">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3" name="Freihandform: Form 52"/>
            <p:cNvSpPr/>
            <p:nvPr/>
          </p:nvSpPr>
          <p:spPr bwMode="auto">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extrusionOk="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4" name="Freihandform: Form 53"/>
            <p:cNvSpPr/>
            <p:nvPr/>
          </p:nvSpPr>
          <p:spPr bwMode="auto">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extrusionOk="0">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5" name="Freihandform: Form 54"/>
            <p:cNvSpPr/>
            <p:nvPr/>
          </p:nvSpPr>
          <p:spPr bwMode="auto">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extrusionOk="0">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6" name="Freihandform: Form 55"/>
            <p:cNvSpPr/>
            <p:nvPr/>
          </p:nvSpPr>
          <p:spPr bwMode="auto">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extrusionOk="0">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7" name="Freihandform: Form 56"/>
            <p:cNvSpPr/>
            <p:nvPr/>
          </p:nvSpPr>
          <p:spPr bwMode="auto">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extrusionOk="0">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8" name="Freihandform: Form 57"/>
            <p:cNvSpPr/>
            <p:nvPr/>
          </p:nvSpPr>
          <p:spPr bwMode="auto">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extrusionOk="0">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9" name="Freihandform: Form 58"/>
            <p:cNvSpPr/>
            <p:nvPr/>
          </p:nvSpPr>
          <p:spPr bwMode="auto">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extrusionOk="0">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0" name="Freihandform: Form 59"/>
            <p:cNvSpPr/>
            <p:nvPr/>
          </p:nvSpPr>
          <p:spPr bwMode="auto">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extrusionOk="0">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1" name="Freihandform: Form 60"/>
            <p:cNvSpPr/>
            <p:nvPr/>
          </p:nvSpPr>
          <p:spPr bwMode="auto">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extrusionOk="0">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2" name="Freihandform: Form 61"/>
            <p:cNvSpPr/>
            <p:nvPr/>
          </p:nvSpPr>
          <p:spPr bwMode="auto">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extrusionOk="0">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3" name="Freihandform: Form 62"/>
            <p:cNvSpPr/>
            <p:nvPr/>
          </p:nvSpPr>
          <p:spPr bwMode="auto">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extrusionOk="0">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4" name="Freihandform: Form 63"/>
            <p:cNvSpPr/>
            <p:nvPr/>
          </p:nvSpPr>
          <p:spPr bwMode="auto">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extrusionOk="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5" name="Freihandform: Form 64"/>
            <p:cNvSpPr/>
            <p:nvPr/>
          </p:nvSpPr>
          <p:spPr bwMode="auto">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extrusionOk="0">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6" name="Freihandform: Form 65"/>
            <p:cNvSpPr/>
            <p:nvPr/>
          </p:nvSpPr>
          <p:spPr bwMode="auto">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extrusionOk="0">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7" name="Freihandform: Form 66"/>
            <p:cNvSpPr/>
            <p:nvPr/>
          </p:nvSpPr>
          <p:spPr bwMode="auto">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extrusionOk="0">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8" name="Freihandform: Form 67"/>
            <p:cNvSpPr/>
            <p:nvPr/>
          </p:nvSpPr>
          <p:spPr bwMode="auto">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extrusionOk="0">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9" name="Freihandform: Form 68"/>
            <p:cNvSpPr/>
            <p:nvPr/>
          </p:nvSpPr>
          <p:spPr bwMode="auto">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extrusionOk="0">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0" name="Freihandform: Form 69"/>
            <p:cNvSpPr/>
            <p:nvPr/>
          </p:nvSpPr>
          <p:spPr bwMode="auto">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extrusionOk="0">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1" name="Freihandform: Form 70"/>
            <p:cNvSpPr/>
            <p:nvPr/>
          </p:nvSpPr>
          <p:spPr bwMode="auto">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extrusionOk="0">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2" name="Freihandform: Form 71"/>
            <p:cNvSpPr/>
            <p:nvPr/>
          </p:nvSpPr>
          <p:spPr bwMode="auto">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extrusionOk="0">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3" name="Freihandform: Form 72"/>
            <p:cNvSpPr/>
            <p:nvPr/>
          </p:nvSpPr>
          <p:spPr bwMode="auto">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extrusionOk="0">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4" name="Freihandform: Form 73"/>
            <p:cNvSpPr/>
            <p:nvPr/>
          </p:nvSpPr>
          <p:spPr bwMode="auto">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extrusionOk="0">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5" name="Freihandform: Form 74"/>
            <p:cNvSpPr/>
            <p:nvPr/>
          </p:nvSpPr>
          <p:spPr bwMode="auto">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extrusionOk="0">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6" name="Freihandform: Form 75"/>
            <p:cNvSpPr/>
            <p:nvPr/>
          </p:nvSpPr>
          <p:spPr bwMode="auto">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extrusionOk="0">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7" name="Freihandform: Form 76"/>
            <p:cNvSpPr/>
            <p:nvPr/>
          </p:nvSpPr>
          <p:spPr bwMode="auto">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extrusionOk="0">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8" name="Freihandform: Form 77"/>
            <p:cNvSpPr/>
            <p:nvPr/>
          </p:nvSpPr>
          <p:spPr bwMode="auto">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extrusionOk="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9" name="Freihandform: Form 78"/>
            <p:cNvSpPr/>
            <p:nvPr/>
          </p:nvSpPr>
          <p:spPr bwMode="auto">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extrusionOk="0">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0" name="Freihandform: Form 79"/>
            <p:cNvSpPr/>
            <p:nvPr/>
          </p:nvSpPr>
          <p:spPr bwMode="auto">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extrusionOk="0">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1" name="Freihandform: Form 80"/>
            <p:cNvSpPr/>
            <p:nvPr/>
          </p:nvSpPr>
          <p:spPr bwMode="auto">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extrusionOk="0">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2" name="Freihandform: Form 81"/>
            <p:cNvSpPr/>
            <p:nvPr/>
          </p:nvSpPr>
          <p:spPr bwMode="auto">
            <a:xfrm>
              <a:off x="7922059" y="3285924"/>
              <a:ext cx="27125"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extrusionOk="0">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3" name="Freihandform: Form 82"/>
            <p:cNvSpPr/>
            <p:nvPr/>
          </p:nvSpPr>
          <p:spPr bwMode="auto">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extrusionOk="0">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4" name="Freihandform: Form 83"/>
            <p:cNvSpPr/>
            <p:nvPr/>
          </p:nvSpPr>
          <p:spPr bwMode="auto">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extrusionOk="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5" name="Freihandform: Form 84"/>
            <p:cNvSpPr/>
            <p:nvPr/>
          </p:nvSpPr>
          <p:spPr bwMode="auto">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extrusionOk="0">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6" name="Freihandform: Form 85"/>
            <p:cNvSpPr/>
            <p:nvPr/>
          </p:nvSpPr>
          <p:spPr bwMode="auto">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extrusionOk="0">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7" name="Freihandform: Form 86"/>
            <p:cNvSpPr/>
            <p:nvPr/>
          </p:nvSpPr>
          <p:spPr bwMode="auto">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extrusionOk="0">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8" name="Freihandform: Form 87"/>
            <p:cNvSpPr/>
            <p:nvPr/>
          </p:nvSpPr>
          <p:spPr bwMode="auto">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extrusionOk="0">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gr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marL="228600" indent="-228600">
              <a:buClr>
                <a:srgbClr val="F3C45E"/>
              </a:buClr>
              <a:buFont typeface="Source Sans Pro"/>
              <a:buChar char="→"/>
              <a:defRPr sz="2000"/>
            </a:lvl1pPr>
            <a:lvl2pPr marL="685800" indent="-228600">
              <a:buClr>
                <a:srgbClr val="F3C45E"/>
              </a:buClr>
              <a:buFont typeface="Source Sans Pro"/>
              <a:buChar char="→"/>
              <a:defRPr sz="1800"/>
            </a:lvl2pPr>
            <a:lvl3pPr marL="1143000" indent="-228600">
              <a:buClr>
                <a:srgbClr val="F3C45E"/>
              </a:buClr>
              <a:buFont typeface="Source Sans Pro"/>
              <a:buChar char="→"/>
              <a:defRPr sz="1600"/>
            </a:lvl3pPr>
            <a:lvl4pPr marL="1600200" indent="-228600">
              <a:buClr>
                <a:srgbClr val="F3C45E"/>
              </a:buClr>
              <a:buFont typeface="Source Sans Pro"/>
              <a:buChar char="→"/>
              <a:defRPr sz="1400"/>
            </a:lvl4pPr>
            <a:lvl5pPr marL="2057400" indent="-228600">
              <a:buClr>
                <a:srgbClr val="F3C45E"/>
              </a:buClr>
              <a:buFont typeface="Source Sans Pro"/>
              <a:buChar cha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preserve="1" userDrawn="1">
  <p:cSld name="Text, Aufzählung">
    <p:spTree>
      <p:nvGrpSpPr>
        <p:cNvPr id="1" name=""/>
        <p:cNvGrpSpPr/>
        <p:nvPr/>
      </p:nvGrpSpPr>
      <p:grpSpPr bwMode="auto">
        <a:xfrm>
          <a:off x="0" y="0"/>
          <a:ext cx="0" cy="0"/>
          <a:chOff x="0" y="0"/>
          <a:chExt cx="0" cy="0"/>
        </a:xfrm>
      </p:grpSpPr>
      <p:sp>
        <p:nvSpPr>
          <p:cNvPr id="89"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grpSp>
        <p:nvGrpSpPr>
          <p:cNvPr id="14" name="Gruppieren 13"/>
          <p:cNvGrpSpPr/>
          <p:nvPr userDrawn="1"/>
        </p:nvGrpSpPr>
        <p:grpSpPr bwMode="auto">
          <a:xfrm rot="701874">
            <a:off x="1957422" y="3349380"/>
            <a:ext cx="1776742" cy="2372239"/>
            <a:chOff x="6158294" y="2910638"/>
            <a:chExt cx="2053562" cy="2741838"/>
          </a:xfrm>
          <a:solidFill>
            <a:schemeClr val="accent3"/>
          </a:solidFill>
        </p:grpSpPr>
        <p:sp>
          <p:nvSpPr>
            <p:cNvPr id="15" name="Freihandform: Form 14"/>
            <p:cNvSpPr/>
            <p:nvPr/>
          </p:nvSpPr>
          <p:spPr bwMode="auto">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extrusionOk="0">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18" name="Freihandform: Form 17"/>
            <p:cNvSpPr/>
            <p:nvPr/>
          </p:nvSpPr>
          <p:spPr bwMode="auto">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extrusionOk="0">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0" name="Freihandform: Form 19"/>
            <p:cNvSpPr/>
            <p:nvPr/>
          </p:nvSpPr>
          <p:spPr bwMode="auto">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extrusionOk="0">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2" name="Freihandform: Form 21"/>
            <p:cNvSpPr/>
            <p:nvPr/>
          </p:nvSpPr>
          <p:spPr bwMode="auto">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extrusionOk="0">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5" name="Freihandform: Form 24"/>
            <p:cNvSpPr/>
            <p:nvPr/>
          </p:nvSpPr>
          <p:spPr bwMode="auto">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extrusionOk="0">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7" name="Freihandform: Form 26"/>
            <p:cNvSpPr/>
            <p:nvPr/>
          </p:nvSpPr>
          <p:spPr bwMode="auto">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extrusionOk="0">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8" name="Freihandform: Form 27"/>
            <p:cNvSpPr/>
            <p:nvPr/>
          </p:nvSpPr>
          <p:spPr bwMode="auto">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extrusionOk="0">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9" name="Freihandform: Form 28"/>
            <p:cNvSpPr/>
            <p:nvPr/>
          </p:nvSpPr>
          <p:spPr bwMode="auto">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extrusionOk="0">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2" name="Freihandform: Form 31"/>
            <p:cNvSpPr/>
            <p:nvPr/>
          </p:nvSpPr>
          <p:spPr bwMode="auto">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extrusionOk="0">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3" name="Freihandform: Form 32"/>
            <p:cNvSpPr/>
            <p:nvPr/>
          </p:nvSpPr>
          <p:spPr bwMode="auto">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extrusionOk="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4" name="Freihandform: Form 33"/>
            <p:cNvSpPr/>
            <p:nvPr/>
          </p:nvSpPr>
          <p:spPr bwMode="auto">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extrusionOk="0">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5" name="Freihandform: Form 34"/>
            <p:cNvSpPr/>
            <p:nvPr/>
          </p:nvSpPr>
          <p:spPr bwMode="auto">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extrusionOk="0">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6" name="Freihandform: Form 35"/>
            <p:cNvSpPr/>
            <p:nvPr/>
          </p:nvSpPr>
          <p:spPr bwMode="auto">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extrusionOk="0">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7" name="Freihandform: Form 36"/>
            <p:cNvSpPr/>
            <p:nvPr/>
          </p:nvSpPr>
          <p:spPr bwMode="auto">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extrusionOk="0">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8" name="Freihandform: Form 37"/>
            <p:cNvSpPr/>
            <p:nvPr/>
          </p:nvSpPr>
          <p:spPr bwMode="auto">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extrusionOk="0">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9" name="Freihandform: Form 38"/>
            <p:cNvSpPr/>
            <p:nvPr/>
          </p:nvSpPr>
          <p:spPr bwMode="auto">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extrusionOk="0">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0" name="Freihandform: Form 39"/>
            <p:cNvSpPr/>
            <p:nvPr/>
          </p:nvSpPr>
          <p:spPr bwMode="auto">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extrusionOk="0">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1" name="Freihandform: Form 40"/>
            <p:cNvSpPr/>
            <p:nvPr/>
          </p:nvSpPr>
          <p:spPr bwMode="auto">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extrusionOk="0">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2" name="Freihandform: Form 41"/>
            <p:cNvSpPr/>
            <p:nvPr/>
          </p:nvSpPr>
          <p:spPr bwMode="auto">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extrusionOk="0">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3" name="Freihandform: Form 42"/>
            <p:cNvSpPr/>
            <p:nvPr/>
          </p:nvSpPr>
          <p:spPr bwMode="auto">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extrusionOk="0">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4" name="Freihandform: Form 43"/>
            <p:cNvSpPr/>
            <p:nvPr/>
          </p:nvSpPr>
          <p:spPr bwMode="auto">
            <a:xfrm>
              <a:off x="7381299"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extrusionOk="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5" name="Freihandform: Form 44"/>
            <p:cNvSpPr/>
            <p:nvPr/>
          </p:nvSpPr>
          <p:spPr bwMode="auto">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extrusionOk="0">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6" name="Freihandform: Form 45"/>
            <p:cNvSpPr/>
            <p:nvPr/>
          </p:nvSpPr>
          <p:spPr bwMode="auto">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extrusionOk="0">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7" name="Freihandform: Form 46"/>
            <p:cNvSpPr/>
            <p:nvPr/>
          </p:nvSpPr>
          <p:spPr bwMode="auto">
            <a:xfrm>
              <a:off x="7109131"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extrusionOk="0">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8" name="Freihandform: Form 47"/>
            <p:cNvSpPr/>
            <p:nvPr/>
          </p:nvSpPr>
          <p:spPr bwMode="auto">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extrusionOk="0">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9" name="Freihandform: Form 48"/>
            <p:cNvSpPr/>
            <p:nvPr/>
          </p:nvSpPr>
          <p:spPr bwMode="auto">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extrusionOk="0">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0" name="Freihandform: Form 49"/>
            <p:cNvSpPr/>
            <p:nvPr/>
          </p:nvSpPr>
          <p:spPr bwMode="auto">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extrusionOk="0">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1" name="Freihandform: Form 50"/>
            <p:cNvSpPr/>
            <p:nvPr/>
          </p:nvSpPr>
          <p:spPr bwMode="auto">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extrusionOk="0">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2" name="Freihandform: Form 51"/>
            <p:cNvSpPr/>
            <p:nvPr/>
          </p:nvSpPr>
          <p:spPr bwMode="auto">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extrusionOk="0">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3" name="Freihandform: Form 52"/>
            <p:cNvSpPr/>
            <p:nvPr/>
          </p:nvSpPr>
          <p:spPr bwMode="auto">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extrusionOk="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4" name="Freihandform: Form 53"/>
            <p:cNvSpPr/>
            <p:nvPr/>
          </p:nvSpPr>
          <p:spPr bwMode="auto">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extrusionOk="0">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5" name="Freihandform: Form 54"/>
            <p:cNvSpPr/>
            <p:nvPr/>
          </p:nvSpPr>
          <p:spPr bwMode="auto">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extrusionOk="0">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6" name="Freihandform: Form 55"/>
            <p:cNvSpPr/>
            <p:nvPr/>
          </p:nvSpPr>
          <p:spPr bwMode="auto">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extrusionOk="0">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7" name="Freihandform: Form 56"/>
            <p:cNvSpPr/>
            <p:nvPr/>
          </p:nvSpPr>
          <p:spPr bwMode="auto">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extrusionOk="0">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8" name="Freihandform: Form 57"/>
            <p:cNvSpPr/>
            <p:nvPr/>
          </p:nvSpPr>
          <p:spPr bwMode="auto">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extrusionOk="0">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9" name="Freihandform: Form 58"/>
            <p:cNvSpPr/>
            <p:nvPr/>
          </p:nvSpPr>
          <p:spPr bwMode="auto">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extrusionOk="0">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0" name="Freihandform: Form 59"/>
            <p:cNvSpPr/>
            <p:nvPr/>
          </p:nvSpPr>
          <p:spPr bwMode="auto">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extrusionOk="0">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1" name="Freihandform: Form 60"/>
            <p:cNvSpPr/>
            <p:nvPr/>
          </p:nvSpPr>
          <p:spPr bwMode="auto">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extrusionOk="0">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2" name="Freihandform: Form 61"/>
            <p:cNvSpPr/>
            <p:nvPr/>
          </p:nvSpPr>
          <p:spPr bwMode="auto">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extrusionOk="0">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3" name="Freihandform: Form 62"/>
            <p:cNvSpPr/>
            <p:nvPr/>
          </p:nvSpPr>
          <p:spPr bwMode="auto">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extrusionOk="0">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4" name="Freihandform: Form 63"/>
            <p:cNvSpPr/>
            <p:nvPr/>
          </p:nvSpPr>
          <p:spPr bwMode="auto">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extrusionOk="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5" name="Freihandform: Form 64"/>
            <p:cNvSpPr/>
            <p:nvPr/>
          </p:nvSpPr>
          <p:spPr bwMode="auto">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extrusionOk="0">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6" name="Freihandform: Form 65"/>
            <p:cNvSpPr/>
            <p:nvPr/>
          </p:nvSpPr>
          <p:spPr bwMode="auto">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extrusionOk="0">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7" name="Freihandform: Form 66"/>
            <p:cNvSpPr/>
            <p:nvPr/>
          </p:nvSpPr>
          <p:spPr bwMode="auto">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extrusionOk="0">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8" name="Freihandform: Form 67"/>
            <p:cNvSpPr/>
            <p:nvPr/>
          </p:nvSpPr>
          <p:spPr bwMode="auto">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extrusionOk="0">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9" name="Freihandform: Form 68"/>
            <p:cNvSpPr/>
            <p:nvPr/>
          </p:nvSpPr>
          <p:spPr bwMode="auto">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extrusionOk="0">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0" name="Freihandform: Form 69"/>
            <p:cNvSpPr/>
            <p:nvPr/>
          </p:nvSpPr>
          <p:spPr bwMode="auto">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extrusionOk="0">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1" name="Freihandform: Form 70"/>
            <p:cNvSpPr/>
            <p:nvPr/>
          </p:nvSpPr>
          <p:spPr bwMode="auto">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extrusionOk="0">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2" name="Freihandform: Form 71"/>
            <p:cNvSpPr/>
            <p:nvPr/>
          </p:nvSpPr>
          <p:spPr bwMode="auto">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extrusionOk="0">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3" name="Freihandform: Form 72"/>
            <p:cNvSpPr/>
            <p:nvPr/>
          </p:nvSpPr>
          <p:spPr bwMode="auto">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extrusionOk="0">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4" name="Freihandform: Form 73"/>
            <p:cNvSpPr/>
            <p:nvPr/>
          </p:nvSpPr>
          <p:spPr bwMode="auto">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extrusionOk="0">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5" name="Freihandform: Form 74"/>
            <p:cNvSpPr/>
            <p:nvPr/>
          </p:nvSpPr>
          <p:spPr bwMode="auto">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extrusionOk="0">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6" name="Freihandform: Form 75"/>
            <p:cNvSpPr/>
            <p:nvPr/>
          </p:nvSpPr>
          <p:spPr bwMode="auto">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extrusionOk="0">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7" name="Freihandform: Form 76"/>
            <p:cNvSpPr/>
            <p:nvPr/>
          </p:nvSpPr>
          <p:spPr bwMode="auto">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extrusionOk="0">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8" name="Freihandform: Form 77"/>
            <p:cNvSpPr/>
            <p:nvPr/>
          </p:nvSpPr>
          <p:spPr bwMode="auto">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extrusionOk="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9" name="Freihandform: Form 78"/>
            <p:cNvSpPr/>
            <p:nvPr/>
          </p:nvSpPr>
          <p:spPr bwMode="auto">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extrusionOk="0">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0" name="Freihandform: Form 79"/>
            <p:cNvSpPr/>
            <p:nvPr/>
          </p:nvSpPr>
          <p:spPr bwMode="auto">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extrusionOk="0">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1" name="Freihandform: Form 80"/>
            <p:cNvSpPr/>
            <p:nvPr/>
          </p:nvSpPr>
          <p:spPr bwMode="auto">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extrusionOk="0">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2" name="Freihandform: Form 81"/>
            <p:cNvSpPr/>
            <p:nvPr/>
          </p:nvSpPr>
          <p:spPr bwMode="auto">
            <a:xfrm>
              <a:off x="7922059" y="3285924"/>
              <a:ext cx="27125"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extrusionOk="0">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3" name="Freihandform: Form 82"/>
            <p:cNvSpPr/>
            <p:nvPr/>
          </p:nvSpPr>
          <p:spPr bwMode="auto">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extrusionOk="0">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4" name="Freihandform: Form 83"/>
            <p:cNvSpPr/>
            <p:nvPr/>
          </p:nvSpPr>
          <p:spPr bwMode="auto">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extrusionOk="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5" name="Freihandform: Form 84"/>
            <p:cNvSpPr/>
            <p:nvPr/>
          </p:nvSpPr>
          <p:spPr bwMode="auto">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extrusionOk="0">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6" name="Freihandform: Form 85"/>
            <p:cNvSpPr/>
            <p:nvPr/>
          </p:nvSpPr>
          <p:spPr bwMode="auto">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extrusionOk="0">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7" name="Freihandform: Form 86"/>
            <p:cNvSpPr/>
            <p:nvPr/>
          </p:nvSpPr>
          <p:spPr bwMode="auto">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extrusionOk="0">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8" name="Freihandform: Form 87"/>
            <p:cNvSpPr/>
            <p:nvPr/>
          </p:nvSpPr>
          <p:spPr bwMode="auto">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extrusionOk="0">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gr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preserve="1" userDrawn="1">
  <p:cSld name="Diagramm">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Diagrammplatzhalter 2"/>
          <p:cNvSpPr>
            <a:spLocks noGrp="1"/>
          </p:cNvSpPr>
          <p:nvPr>
            <p:ph type="chart" sz="quarter" idx="17"/>
          </p:nvPr>
        </p:nvSpPr>
        <p:spPr bwMode="auto">
          <a:xfrm>
            <a:off x="4332288" y="225424"/>
            <a:ext cx="7627937" cy="6392101"/>
          </a:xfrm>
          <a:prstGeom prst="rect">
            <a:avLst/>
          </a:prstGeom>
        </p:spPr>
        <p:txBody>
          <a:bodyPr/>
          <a:lstStyle>
            <a:lvl1pPr marL="0" indent="0" algn="ctr">
              <a:buNone/>
              <a:defRPr sz="2000"/>
            </a:lvl1pPr>
          </a:lstStyle>
          <a:p>
            <a:pPr>
              <a:defRPr/>
            </a:pPr>
            <a:endParaRPr lang="de-DE"/>
          </a:p>
        </p:txBody>
      </p:sp>
      <p:sp>
        <p:nvSpPr>
          <p:cNvPr id="5" name="Textplatzhalter 4"/>
          <p:cNvSpPr>
            <a:spLocks noGrp="1"/>
          </p:cNvSpPr>
          <p:nvPr>
            <p:ph type="body" sz="quarter" idx="18" hasCustomPrompt="1"/>
          </p:nvPr>
        </p:nvSpPr>
        <p:spPr bwMode="auto">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Ergänzende Daten / Quellen / Links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1_Inhaltsverzeichnis">
    <p:spTree>
      <p:nvGrpSpPr>
        <p:cNvPr id="1" name=""/>
        <p:cNvGrpSpPr/>
        <p:nvPr/>
      </p:nvGrpSpPr>
      <p:grpSpPr bwMode="auto">
        <a:xfrm>
          <a:off x="0" y="0"/>
          <a:ext cx="0" cy="0"/>
          <a:chOff x="0" y="0"/>
          <a:chExt cx="0" cy="0"/>
        </a:xfrm>
      </p:grpSpPr>
      <p:sp>
        <p:nvSpPr>
          <p:cNvPr id="113"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Textplatzhalter 2"/>
          <p:cNvSpPr>
            <a:spLocks noGrp="1"/>
          </p:cNvSpPr>
          <p:nvPr>
            <p:ph type="body" sz="quarter" idx="17" hasCustomPrompt="1"/>
          </p:nvPr>
        </p:nvSpPr>
        <p:spPr bwMode="auto">
          <a:xfrm>
            <a:off x="1653435" y="1885904"/>
            <a:ext cx="4320000" cy="72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1</a:t>
            </a:r>
            <a:endParaRPr/>
          </a:p>
        </p:txBody>
      </p:sp>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Platzhalter Inhaltsverzeichnis</a:t>
            </a:r>
            <a:endParaRPr/>
          </a:p>
        </p:txBody>
      </p:sp>
      <p:sp>
        <p:nvSpPr>
          <p:cNvPr id="29" name="Flussdiagramm: Verbinder 28"/>
          <p:cNvSpPr/>
          <p:nvPr userDrawn="1"/>
        </p:nvSpPr>
        <p:spPr bwMode="auto">
          <a:xfrm>
            <a:off x="870828" y="1890820"/>
            <a:ext cx="720000" cy="72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2400" b="0" i="0" u="none" strike="noStrike" cap="none" spc="0">
                <a:ln>
                  <a:noFill/>
                </a:ln>
                <a:solidFill>
                  <a:srgbClr val="2B5A70"/>
                </a:solidFill>
                <a:latin typeface="Source Sans Pro SemiBold"/>
                <a:ea typeface="Arial"/>
                <a:cs typeface="Arial"/>
              </a:rPr>
              <a:t>01</a:t>
            </a:r>
            <a:endParaRPr/>
          </a:p>
        </p:txBody>
      </p:sp>
      <p:sp>
        <p:nvSpPr>
          <p:cNvPr id="33" name="Textplatzhalter 2"/>
          <p:cNvSpPr>
            <a:spLocks noGrp="1"/>
          </p:cNvSpPr>
          <p:nvPr>
            <p:ph type="body" sz="quarter" idx="19" hasCustomPrompt="1"/>
          </p:nvPr>
        </p:nvSpPr>
        <p:spPr bwMode="auto">
          <a:xfrm>
            <a:off x="1653435" y="2932245"/>
            <a:ext cx="4320000" cy="72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2</a:t>
            </a:r>
            <a:endParaRPr/>
          </a:p>
        </p:txBody>
      </p:sp>
      <p:sp>
        <p:nvSpPr>
          <p:cNvPr id="34" name="Flussdiagramm: Verbinder 33"/>
          <p:cNvSpPr/>
          <p:nvPr userDrawn="1"/>
        </p:nvSpPr>
        <p:spPr bwMode="auto">
          <a:xfrm>
            <a:off x="870828" y="2932245"/>
            <a:ext cx="720000" cy="72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2400" b="0" i="0" u="none" strike="noStrike" cap="none" spc="0">
                <a:ln>
                  <a:noFill/>
                </a:ln>
                <a:solidFill>
                  <a:srgbClr val="2B5A70"/>
                </a:solidFill>
                <a:latin typeface="Source Sans Pro SemiBold"/>
                <a:ea typeface="Arial"/>
                <a:cs typeface="Arial"/>
              </a:rPr>
              <a:t>02</a:t>
            </a:r>
            <a:endParaRPr/>
          </a:p>
        </p:txBody>
      </p:sp>
      <p:sp>
        <p:nvSpPr>
          <p:cNvPr id="35" name="Textplatzhalter 2"/>
          <p:cNvSpPr>
            <a:spLocks noGrp="1"/>
          </p:cNvSpPr>
          <p:nvPr>
            <p:ph type="body" sz="quarter" idx="20" hasCustomPrompt="1"/>
          </p:nvPr>
        </p:nvSpPr>
        <p:spPr bwMode="auto">
          <a:xfrm>
            <a:off x="1653435" y="3975050"/>
            <a:ext cx="4320000" cy="72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3</a:t>
            </a:r>
            <a:endParaRPr/>
          </a:p>
        </p:txBody>
      </p:sp>
      <p:sp>
        <p:nvSpPr>
          <p:cNvPr id="36" name="Flussdiagramm: Verbinder 35"/>
          <p:cNvSpPr/>
          <p:nvPr userDrawn="1"/>
        </p:nvSpPr>
        <p:spPr bwMode="auto">
          <a:xfrm>
            <a:off x="870828" y="3970134"/>
            <a:ext cx="720000" cy="72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2400" b="0" i="0" u="none" strike="noStrike" cap="none" spc="0">
                <a:ln>
                  <a:noFill/>
                </a:ln>
                <a:solidFill>
                  <a:srgbClr val="2B5A70"/>
                </a:solidFill>
                <a:latin typeface="Source Sans Pro SemiBold"/>
                <a:ea typeface="Arial"/>
                <a:cs typeface="Arial"/>
              </a:rPr>
              <a:t>03</a:t>
            </a:r>
            <a:endParaRPr/>
          </a:p>
        </p:txBody>
      </p:sp>
      <p:sp>
        <p:nvSpPr>
          <p:cNvPr id="37" name="Textplatzhalter 2"/>
          <p:cNvSpPr>
            <a:spLocks noGrp="1"/>
          </p:cNvSpPr>
          <p:nvPr>
            <p:ph type="body" sz="quarter" idx="21" hasCustomPrompt="1"/>
          </p:nvPr>
        </p:nvSpPr>
        <p:spPr bwMode="auto">
          <a:xfrm>
            <a:off x="1653435" y="5011559"/>
            <a:ext cx="4320000" cy="72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4</a:t>
            </a:r>
            <a:endParaRPr/>
          </a:p>
        </p:txBody>
      </p:sp>
      <p:sp>
        <p:nvSpPr>
          <p:cNvPr id="38" name="Flussdiagramm: Verbinder 37"/>
          <p:cNvSpPr/>
          <p:nvPr userDrawn="1"/>
        </p:nvSpPr>
        <p:spPr bwMode="auto">
          <a:xfrm>
            <a:off x="870828" y="5011559"/>
            <a:ext cx="720000" cy="72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2400" b="0" i="0" u="none" strike="noStrike" cap="none" spc="0">
                <a:ln>
                  <a:noFill/>
                </a:ln>
                <a:solidFill>
                  <a:srgbClr val="2B5A70"/>
                </a:solidFill>
                <a:latin typeface="Source Sans Pro SemiBold"/>
                <a:ea typeface="Arial"/>
                <a:cs typeface="Arial"/>
              </a:rPr>
              <a:t>04</a:t>
            </a:r>
            <a:endParaRPr/>
          </a:p>
        </p:txBody>
      </p:sp>
      <p:sp>
        <p:nvSpPr>
          <p:cNvPr id="39" name="Textplatzhalter 2"/>
          <p:cNvSpPr>
            <a:spLocks noGrp="1"/>
          </p:cNvSpPr>
          <p:nvPr>
            <p:ph type="body" sz="quarter" idx="22" hasCustomPrompt="1"/>
          </p:nvPr>
        </p:nvSpPr>
        <p:spPr bwMode="auto">
          <a:xfrm>
            <a:off x="7407950" y="1885904"/>
            <a:ext cx="4320000" cy="72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5</a:t>
            </a:r>
            <a:endParaRPr/>
          </a:p>
        </p:txBody>
      </p:sp>
      <p:sp>
        <p:nvSpPr>
          <p:cNvPr id="40" name="Flussdiagramm: Verbinder 39"/>
          <p:cNvSpPr/>
          <p:nvPr userDrawn="1"/>
        </p:nvSpPr>
        <p:spPr bwMode="auto">
          <a:xfrm>
            <a:off x="6579613" y="1885904"/>
            <a:ext cx="720000" cy="72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2400" b="0" i="0" u="none" strike="noStrike" cap="none" spc="0">
                <a:ln>
                  <a:noFill/>
                </a:ln>
                <a:solidFill>
                  <a:srgbClr val="2B5A70"/>
                </a:solidFill>
                <a:latin typeface="Source Sans Pro SemiBold"/>
                <a:ea typeface="Arial"/>
                <a:cs typeface="Arial"/>
              </a:rPr>
              <a:t>05</a:t>
            </a:r>
            <a:endParaRPr/>
          </a:p>
        </p:txBody>
      </p:sp>
      <p:sp>
        <p:nvSpPr>
          <p:cNvPr id="41" name="Textplatzhalter 2"/>
          <p:cNvSpPr>
            <a:spLocks noGrp="1"/>
          </p:cNvSpPr>
          <p:nvPr>
            <p:ph type="body" sz="quarter" idx="23" hasCustomPrompt="1"/>
          </p:nvPr>
        </p:nvSpPr>
        <p:spPr bwMode="auto">
          <a:xfrm>
            <a:off x="7407950" y="2932245"/>
            <a:ext cx="4320000" cy="72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6</a:t>
            </a:r>
            <a:endParaRPr/>
          </a:p>
        </p:txBody>
      </p:sp>
      <p:sp>
        <p:nvSpPr>
          <p:cNvPr id="42" name="Flussdiagramm: Verbinder 41"/>
          <p:cNvSpPr/>
          <p:nvPr userDrawn="1"/>
        </p:nvSpPr>
        <p:spPr bwMode="auto">
          <a:xfrm>
            <a:off x="6579613" y="2932245"/>
            <a:ext cx="720000" cy="72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2400" b="0" i="0" u="none" strike="noStrike" cap="none" spc="0">
                <a:ln>
                  <a:noFill/>
                </a:ln>
                <a:solidFill>
                  <a:srgbClr val="2B5A70"/>
                </a:solidFill>
                <a:latin typeface="Source Sans Pro SemiBold"/>
                <a:ea typeface="Arial"/>
                <a:cs typeface="Arial"/>
              </a:rPr>
              <a:t>06</a:t>
            </a:r>
            <a:endParaRPr/>
          </a:p>
        </p:txBody>
      </p:sp>
      <p:sp>
        <p:nvSpPr>
          <p:cNvPr id="43" name="Textplatzhalter 2"/>
          <p:cNvSpPr>
            <a:spLocks noGrp="1"/>
          </p:cNvSpPr>
          <p:nvPr>
            <p:ph type="body" sz="quarter" idx="24" hasCustomPrompt="1"/>
          </p:nvPr>
        </p:nvSpPr>
        <p:spPr bwMode="auto">
          <a:xfrm>
            <a:off x="7407950" y="3973470"/>
            <a:ext cx="4320000" cy="72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7</a:t>
            </a:r>
            <a:endParaRPr/>
          </a:p>
        </p:txBody>
      </p:sp>
      <p:sp>
        <p:nvSpPr>
          <p:cNvPr id="44" name="Flussdiagramm: Verbinder 43"/>
          <p:cNvSpPr/>
          <p:nvPr userDrawn="1"/>
        </p:nvSpPr>
        <p:spPr bwMode="auto">
          <a:xfrm>
            <a:off x="6579613" y="3970134"/>
            <a:ext cx="720000" cy="72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2400" b="0" i="0" u="none" strike="noStrike" cap="none" spc="0">
                <a:ln>
                  <a:noFill/>
                </a:ln>
                <a:solidFill>
                  <a:srgbClr val="2B5A70"/>
                </a:solidFill>
                <a:latin typeface="Source Sans Pro SemiBold"/>
                <a:ea typeface="Arial"/>
                <a:cs typeface="Arial"/>
              </a:rPr>
              <a:t>07</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preserve="1" userDrawn="1">
  <p:cSld name="Tabelle">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5" name="Textplatzhalter 4"/>
          <p:cNvSpPr>
            <a:spLocks noGrp="1"/>
          </p:cNvSpPr>
          <p:nvPr>
            <p:ph type="body" sz="quarter" idx="18" hasCustomPrompt="1"/>
          </p:nvPr>
        </p:nvSpPr>
        <p:spPr bwMode="auto">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Ergänzende Daten / Quellen / Links </a:t>
            </a:r>
            <a:endParaRPr/>
          </a:p>
        </p:txBody>
      </p:sp>
      <p:sp>
        <p:nvSpPr>
          <p:cNvPr id="4" name="Tabellenplatzhalter 3"/>
          <p:cNvSpPr>
            <a:spLocks noGrp="1"/>
          </p:cNvSpPr>
          <p:nvPr>
            <p:ph type="tbl" sz="quarter" idx="19"/>
          </p:nvPr>
        </p:nvSpPr>
        <p:spPr bwMode="auto">
          <a:xfrm>
            <a:off x="4332288" y="225425"/>
            <a:ext cx="7631112" cy="6392101"/>
          </a:xfrm>
          <a:prstGeom prst="roundRect">
            <a:avLst>
              <a:gd name="adj" fmla="val 3107"/>
            </a:avLst>
          </a:prstGeom>
        </p:spPr>
        <p:txBody>
          <a:bodyPr/>
          <a:lstStyle>
            <a:lvl1pPr marL="0" indent="0" algn="ctr">
              <a:buNone/>
              <a:defRPr sz="2000"/>
            </a:lvl1pPr>
          </a:lstStyle>
          <a:p>
            <a:pPr>
              <a:defRPr/>
            </a:pPr>
            <a:endParaRPr lang="de-D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preserve="1" userDrawn="1">
  <p:cSld name="Bild">
    <p:spTree>
      <p:nvGrpSpPr>
        <p:cNvPr id="1" name=""/>
        <p:cNvGrpSpPr/>
        <p:nvPr/>
      </p:nvGrpSpPr>
      <p:grpSpPr bwMode="auto">
        <a:xfrm>
          <a:off x="0" y="0"/>
          <a:ext cx="0" cy="0"/>
          <a:chOff x="0" y="0"/>
          <a:chExt cx="0" cy="0"/>
        </a:xfrm>
      </p:grpSpPr>
      <p:sp>
        <p:nvSpPr>
          <p:cNvPr id="90"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89" name="Bildplatzhalter 25"/>
          <p:cNvSpPr>
            <a:spLocks noGrp="1"/>
          </p:cNvSpPr>
          <p:nvPr>
            <p:ph type="pic" sz="quarter" idx="14"/>
          </p:nvPr>
        </p:nvSpPr>
        <p:spPr bwMode="auto">
          <a:xfrm>
            <a:off x="4329875" y="225424"/>
            <a:ext cx="7629774" cy="6403975"/>
          </a:xfrm>
          <a:prstGeom prst="roundRect">
            <a:avLst>
              <a:gd name="adj" fmla="val 2777"/>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preserve="1" userDrawn="1">
  <p:cSld name="Bilder Kollage (4)">
    <p:spTree>
      <p:nvGrpSpPr>
        <p:cNvPr id="1" name=""/>
        <p:cNvGrpSpPr/>
        <p:nvPr/>
      </p:nvGrpSpPr>
      <p:grpSpPr bwMode="auto">
        <a:xfrm>
          <a:off x="0" y="0"/>
          <a:ext cx="0" cy="0"/>
          <a:chOff x="0" y="0"/>
          <a:chExt cx="0" cy="0"/>
        </a:xfrm>
      </p:grpSpPr>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7"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89" name="Bildplatzhalter 25"/>
          <p:cNvSpPr>
            <a:spLocks noGrp="1"/>
          </p:cNvSpPr>
          <p:nvPr>
            <p:ph type="pic" sz="quarter" idx="14"/>
          </p:nvPr>
        </p:nvSpPr>
        <p:spPr bwMode="auto">
          <a:xfrm>
            <a:off x="4329875" y="3500438"/>
            <a:ext cx="3744776" cy="3364184"/>
          </a:xfrm>
          <a:prstGeom prst="round2SameRect">
            <a:avLst>
              <a:gd name="adj1" fmla="val 4630"/>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14" name="Bildplatzhalter 25"/>
          <p:cNvSpPr>
            <a:spLocks noGrp="1"/>
          </p:cNvSpPr>
          <p:nvPr>
            <p:ph type="pic" sz="quarter" idx="17"/>
          </p:nvPr>
        </p:nvSpPr>
        <p:spPr bwMode="auto">
          <a:xfrm>
            <a:off x="8214872" y="3114000"/>
            <a:ext cx="3744776" cy="3744000"/>
          </a:xfrm>
          <a:prstGeom prst="round2SameRect">
            <a:avLst>
              <a:gd name="adj1" fmla="val 4284"/>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20" name="Bildplatzhalter 25"/>
          <p:cNvSpPr>
            <a:spLocks noGrp="1"/>
          </p:cNvSpPr>
          <p:nvPr>
            <p:ph type="pic" sz="quarter" idx="18"/>
          </p:nvPr>
        </p:nvSpPr>
        <p:spPr bwMode="auto">
          <a:xfrm>
            <a:off x="4329875" y="225424"/>
            <a:ext cx="3744776" cy="316706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22" name="Bildplatzhalter 25"/>
          <p:cNvSpPr>
            <a:spLocks noGrp="1"/>
          </p:cNvSpPr>
          <p:nvPr>
            <p:ph type="pic" sz="quarter" idx="19"/>
          </p:nvPr>
        </p:nvSpPr>
        <p:spPr bwMode="auto">
          <a:xfrm>
            <a:off x="8214872" y="225426"/>
            <a:ext cx="3744776" cy="275179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preserve="1" userDrawn="1">
  <p:cSld name="Zita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069897"/>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grpSp>
        <p:nvGrpSpPr>
          <p:cNvPr id="7" name="Grafik 5"/>
          <p:cNvGrpSpPr/>
          <p:nvPr/>
        </p:nvGrpSpPr>
        <p:grpSpPr bwMode="auto">
          <a:xfrm>
            <a:off x="227013" y="3512605"/>
            <a:ext cx="3889374" cy="2434383"/>
            <a:chOff x="227013" y="3512605"/>
            <a:chExt cx="3889374" cy="2434383"/>
          </a:xfrm>
          <a:solidFill>
            <a:schemeClr val="accent3"/>
          </a:solidFill>
        </p:grpSpPr>
        <p:sp>
          <p:nvSpPr>
            <p:cNvPr id="9" name="Freihandform: Form 8"/>
            <p:cNvSpPr/>
            <p:nvPr/>
          </p:nvSpPr>
          <p:spPr bwMode="auto">
            <a:xfrm>
              <a:off x="227013" y="3512605"/>
              <a:ext cx="1692478" cy="2434383"/>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2423902" y="3512605"/>
              <a:ext cx="1692485" cy="2434383"/>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gr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preserve="1" userDrawn="1">
  <p:cSld name="1_Zita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2" y="1341438"/>
            <a:ext cx="11731048" cy="3887958"/>
          </a:xfrm>
          <a:prstGeom prst="roundRect">
            <a:avLst>
              <a:gd name="adj" fmla="val 4726"/>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42914" y="1457001"/>
            <a:ext cx="11309944" cy="3625132"/>
          </a:xfrm>
          <a:prstGeom prst="rect">
            <a:avLst/>
          </a:prstGeom>
        </p:spPr>
        <p:txBody>
          <a:bodyPr anchor="ctr"/>
          <a:lstStyle>
            <a:lvl1pPr marL="0" indent="0" algn="ctr">
              <a:buClr>
                <a:srgbClr val="F3C45E"/>
              </a:buClr>
              <a:buFont typeface="Source Sans Pro"/>
              <a:buNone/>
              <a:defRPr sz="5400" i="1" cap="all">
                <a:solidFill>
                  <a:schemeClr val="bg1"/>
                </a:solidFi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sp>
        <p:nvSpPr>
          <p:cNvPr id="9" name="Freihandform: Form 8"/>
          <p:cNvSpPr/>
          <p:nvPr/>
        </p:nvSpPr>
        <p:spPr bwMode="auto">
          <a:xfrm>
            <a:off x="447810" y="975963"/>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1006155" y="975963"/>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
        <p:nvSpPr>
          <p:cNvPr id="11" name="Freihandform: Form 10"/>
          <p:cNvSpPr/>
          <p:nvPr userDrawn="1"/>
        </p:nvSpPr>
        <p:spPr bwMode="auto">
          <a:xfrm rot="10800000">
            <a:off x="10684236" y="4851037"/>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2" name="Freihandform: Form 11"/>
          <p:cNvSpPr/>
          <p:nvPr userDrawn="1"/>
        </p:nvSpPr>
        <p:spPr bwMode="auto">
          <a:xfrm rot="10800000">
            <a:off x="11242581" y="4851037"/>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preserve="1" userDrawn="1">
  <p:cSld name="Team">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1"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2" name="Textplatzhalter 9"/>
          <p:cNvSpPr>
            <a:spLocks noGrp="1"/>
          </p:cNvSpPr>
          <p:nvPr>
            <p:ph type="body" sz="quarter" idx="19"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Headline Team</a:t>
            </a:r>
            <a:endParaRPr/>
          </a:p>
        </p:txBody>
      </p:sp>
      <p:sp>
        <p:nvSpPr>
          <p:cNvPr id="20" name="!! R1"/>
          <p:cNvSpPr/>
          <p:nvPr userDrawn="1"/>
        </p:nvSpPr>
        <p:spPr bwMode="auto">
          <a:xfrm rot="10800000">
            <a:off x="232352" y="1449387"/>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1" name="Bildplatzhalter 25"/>
          <p:cNvSpPr>
            <a:spLocks noGrp="1"/>
          </p:cNvSpPr>
          <p:nvPr>
            <p:ph type="pic" sz="quarter" idx="21"/>
          </p:nvPr>
        </p:nvSpPr>
        <p:spPr bwMode="auto">
          <a:xfrm>
            <a:off x="372750" y="1567289"/>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2" name="Textplatzhalter 2"/>
          <p:cNvSpPr>
            <a:spLocks noGrp="1"/>
          </p:cNvSpPr>
          <p:nvPr>
            <p:ph type="body" sz="quarter" idx="22" hasCustomPrompt="1"/>
          </p:nvPr>
        </p:nvSpPr>
        <p:spPr bwMode="auto">
          <a:xfrm>
            <a:off x="372750" y="3229029"/>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3" name="!! R1"/>
          <p:cNvSpPr/>
          <p:nvPr userDrawn="1"/>
        </p:nvSpPr>
        <p:spPr bwMode="auto">
          <a:xfrm rot="10800000">
            <a:off x="2212051"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Bildplatzhalter 25"/>
          <p:cNvSpPr>
            <a:spLocks noGrp="1"/>
          </p:cNvSpPr>
          <p:nvPr>
            <p:ph type="pic" sz="quarter" idx="23"/>
          </p:nvPr>
        </p:nvSpPr>
        <p:spPr bwMode="auto">
          <a:xfrm>
            <a:off x="2352450"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5" name="Textplatzhalter 2"/>
          <p:cNvSpPr>
            <a:spLocks noGrp="1"/>
          </p:cNvSpPr>
          <p:nvPr>
            <p:ph type="body" sz="quarter" idx="24" hasCustomPrompt="1"/>
          </p:nvPr>
        </p:nvSpPr>
        <p:spPr bwMode="auto">
          <a:xfrm>
            <a:off x="2352450"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6" name="!! R1"/>
          <p:cNvSpPr/>
          <p:nvPr userDrawn="1"/>
        </p:nvSpPr>
        <p:spPr bwMode="auto">
          <a:xfrm rot="10800000">
            <a:off x="4197087" y="1449389"/>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7" name="Bildplatzhalter 25"/>
          <p:cNvSpPr>
            <a:spLocks noGrp="1"/>
          </p:cNvSpPr>
          <p:nvPr>
            <p:ph type="pic" sz="quarter" idx="25"/>
          </p:nvPr>
        </p:nvSpPr>
        <p:spPr bwMode="auto">
          <a:xfrm>
            <a:off x="4337486" y="1567291"/>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8" name="Textplatzhalter 2"/>
          <p:cNvSpPr>
            <a:spLocks noGrp="1"/>
          </p:cNvSpPr>
          <p:nvPr>
            <p:ph type="body" sz="quarter" idx="26" hasCustomPrompt="1"/>
          </p:nvPr>
        </p:nvSpPr>
        <p:spPr bwMode="auto">
          <a:xfrm>
            <a:off x="4337486" y="3229031"/>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9" name="!! R1"/>
          <p:cNvSpPr/>
          <p:nvPr userDrawn="1"/>
        </p:nvSpPr>
        <p:spPr bwMode="auto">
          <a:xfrm rot="10800000">
            <a:off x="6181950"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2" name="Bildplatzhalter 25"/>
          <p:cNvSpPr>
            <a:spLocks noGrp="1"/>
          </p:cNvSpPr>
          <p:nvPr>
            <p:ph type="pic" sz="quarter" idx="27"/>
          </p:nvPr>
        </p:nvSpPr>
        <p:spPr bwMode="auto">
          <a:xfrm>
            <a:off x="6322349"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3" name="Textplatzhalter 2"/>
          <p:cNvSpPr>
            <a:spLocks noGrp="1"/>
          </p:cNvSpPr>
          <p:nvPr>
            <p:ph type="body" sz="quarter" idx="28" hasCustomPrompt="1"/>
          </p:nvPr>
        </p:nvSpPr>
        <p:spPr bwMode="auto">
          <a:xfrm>
            <a:off x="6322349"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34" name="!! R1"/>
          <p:cNvSpPr/>
          <p:nvPr userDrawn="1"/>
        </p:nvSpPr>
        <p:spPr bwMode="auto">
          <a:xfrm rot="10800000">
            <a:off x="8151148"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5" name="Bildplatzhalter 25"/>
          <p:cNvSpPr>
            <a:spLocks noGrp="1"/>
          </p:cNvSpPr>
          <p:nvPr>
            <p:ph type="pic" sz="quarter" idx="29"/>
          </p:nvPr>
        </p:nvSpPr>
        <p:spPr bwMode="auto">
          <a:xfrm>
            <a:off x="82915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6" name="Textplatzhalter 2"/>
          <p:cNvSpPr>
            <a:spLocks noGrp="1"/>
          </p:cNvSpPr>
          <p:nvPr>
            <p:ph type="body" sz="quarter" idx="30" hasCustomPrompt="1"/>
          </p:nvPr>
        </p:nvSpPr>
        <p:spPr bwMode="auto">
          <a:xfrm>
            <a:off x="82915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37" name="!! R1"/>
          <p:cNvSpPr/>
          <p:nvPr userDrawn="1"/>
        </p:nvSpPr>
        <p:spPr bwMode="auto">
          <a:xfrm rot="10800000">
            <a:off x="10130849"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8" name="Bildplatzhalter 25"/>
          <p:cNvSpPr>
            <a:spLocks noGrp="1"/>
          </p:cNvSpPr>
          <p:nvPr>
            <p:ph type="pic" sz="quarter" idx="31"/>
          </p:nvPr>
        </p:nvSpPr>
        <p:spPr bwMode="auto">
          <a:xfrm>
            <a:off x="102712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9" name="Textplatzhalter 2"/>
          <p:cNvSpPr>
            <a:spLocks noGrp="1"/>
          </p:cNvSpPr>
          <p:nvPr>
            <p:ph type="body" sz="quarter" idx="32" hasCustomPrompt="1"/>
          </p:nvPr>
        </p:nvSpPr>
        <p:spPr bwMode="auto">
          <a:xfrm>
            <a:off x="102712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preserve="1" userDrawn="1">
  <p:cSld name="Outro">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232353" y="2903806"/>
            <a:ext cx="11731048"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869282" y="2971147"/>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Outro / Danksagung</a:t>
            </a:r>
            <a:endParaRPr/>
          </a:p>
        </p:txBody>
      </p:sp>
      <p:sp>
        <p:nvSpPr>
          <p:cNvPr id="6" name="!! R2"/>
          <p:cNvSpPr/>
          <p:nvPr userDrawn="1"/>
        </p:nvSpPr>
        <p:spPr bwMode="auto">
          <a:xfrm>
            <a:off x="232352" y="6057900"/>
            <a:ext cx="1173104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Google Shape;25;p3"/>
          <p:cNvSpPr txBox="1">
            <a:spLocks noGrp="1"/>
          </p:cNvSpPr>
          <p:nvPr>
            <p:ph type="ftr" idx="15"/>
          </p:nvPr>
        </p:nvSpPr>
        <p:spPr bwMode="auto">
          <a:xfrm>
            <a:off x="4930742" y="6304890"/>
            <a:ext cx="2330516" cy="3174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11" name="Google Shape;24;p3"/>
          <p:cNvSpPr txBox="1">
            <a:spLocks noGrp="1"/>
          </p:cNvSpPr>
          <p:nvPr>
            <p:ph type="dt" idx="16"/>
          </p:nvPr>
        </p:nvSpPr>
        <p:spPr bwMode="auto">
          <a:xfrm>
            <a:off x="9854629" y="6290601"/>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2" name="Textplatzhalter 22"/>
          <p:cNvSpPr>
            <a:spLocks noGrp="1"/>
          </p:cNvSpPr>
          <p:nvPr>
            <p:ph type="body" sz="quarter" idx="19" hasCustomPrompt="1"/>
          </p:nvPr>
        </p:nvSpPr>
        <p:spPr bwMode="auto">
          <a:xfrm>
            <a:off x="1200150" y="6328706"/>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pic>
        <p:nvPicPr>
          <p:cNvPr id="16" name="Grafik 15"/>
          <p:cNvPicPr>
            <a:picLocks noChangeAspect="1"/>
          </p:cNvPicPr>
          <p:nvPr userDrawn="1"/>
        </p:nvPicPr>
        <p:blipFill>
          <a:blip r:embed="rId2"/>
          <a:stretch/>
        </p:blipFill>
        <p:spPr bwMode="auto">
          <a:xfrm>
            <a:off x="5053552" y="363092"/>
            <a:ext cx="2084893" cy="850636"/>
          </a:xfrm>
          <a:prstGeom prst="rect">
            <a:avLst/>
          </a:prstGeom>
          <a:noFill/>
          <a:ln>
            <a:noFill/>
          </a:ln>
          <a:effectLst>
            <a:outerShdw blurRad="139700" dist="25400" dir="5400000" algn="t" rotWithShape="0">
              <a:prstClr val="black">
                <a:alpha val="32000"/>
              </a:prstClr>
            </a:outerShdw>
          </a:effectLst>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preserve="1" userDrawn="1">
  <p:cSld name="Impressum_Disclaimer">
    <p:spTree>
      <p:nvGrpSpPr>
        <p:cNvPr id="1" name=""/>
        <p:cNvGrpSpPr/>
        <p:nvPr/>
      </p:nvGrpSpPr>
      <p:grpSpPr bwMode="auto">
        <a:xfrm>
          <a:off x="0" y="0"/>
          <a:ext cx="0" cy="0"/>
          <a:chOff x="0" y="0"/>
          <a:chExt cx="0" cy="0"/>
        </a:xfrm>
      </p:grpSpPr>
      <p:sp>
        <p:nvSpPr>
          <p:cNvPr id="113"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l="1" r="-12998" b="-5569"/>
          <a:stretch/>
        </p:blipFill>
        <p:spPr bwMode="auto">
          <a:xfrm>
            <a:off x="538089" y="6295322"/>
            <a:ext cx="976386" cy="372178"/>
          </a:xfrm>
          <a:prstGeom prst="rect">
            <a:avLst/>
          </a:prstGeom>
        </p:spPr>
      </p:pic>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Impressum Platzhalter</a:t>
            </a:r>
            <a:endParaRPr/>
          </a:p>
        </p:txBody>
      </p:sp>
      <p:sp>
        <p:nvSpPr>
          <p:cNvPr id="114" name="Textplatzhalter 2"/>
          <p:cNvSpPr>
            <a:spLocks noGrp="1"/>
          </p:cNvSpPr>
          <p:nvPr>
            <p:ph type="body" sz="quarter" idx="17"/>
          </p:nvPr>
        </p:nvSpPr>
        <p:spPr bwMode="auto">
          <a:xfrm>
            <a:off x="442913" y="1449388"/>
            <a:ext cx="11520487" cy="4500562"/>
          </a:xfrm>
          <a:prstGeom prst="rect">
            <a:avLst/>
          </a:prstGeom>
        </p:spPr>
        <p:txBody>
          <a:bodyPr anchor="ctr"/>
          <a:lstStyle>
            <a:lvl1pPr marL="0" indent="0">
              <a:buClr>
                <a:srgbClr val="F3C45E"/>
              </a:buClr>
              <a:buNone/>
              <a:defRPr sz="20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preserve="1" userDrawn="1">
  <p:cSld name="Benutzerdefiniertes Layout">
    <p:spTree>
      <p:nvGrpSpPr>
        <p:cNvPr id="1" name=""/>
        <p:cNvGrpSpPr/>
        <p:nvPr/>
      </p:nvGrpSpPr>
      <p:grpSpPr bwMode="auto">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PhAnim="0" userDrawn="1">
  <p:cSld name="Fazi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403975"/>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Fazit einfügen</a:t>
            </a:r>
            <a:endParaRPr/>
          </a:p>
        </p:txBody>
      </p:sp>
      <p:sp>
        <p:nvSpPr>
          <p:cNvPr id="6" name="Rechteck: abgerundete Ecken 5"/>
          <p:cNvSpPr/>
          <p:nvPr userDrawn="1"/>
        </p:nvSpPr>
        <p:spPr bwMode="auto">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pic>
        <p:nvPicPr>
          <p:cNvPr id="5" name="Grafik 4"/>
          <p:cNvPicPr>
            <a:picLocks noChangeAspect="1"/>
          </p:cNvPicPr>
          <p:nvPr userDrawn="1"/>
        </p:nvPicPr>
        <p:blipFill>
          <a:blip r:embed="rId3"/>
          <a:srcRect l="-5772" t="6664" r="-4775" b="6447"/>
          <a:stretch/>
        </p:blipFill>
        <p:spPr bwMode="auto">
          <a:xfrm>
            <a:off x="814726" y="3675126"/>
            <a:ext cx="2717197" cy="2135679"/>
          </a:xfrm>
          <a:prstGeom prst="rect">
            <a:avLst/>
          </a:prstGeom>
          <a:effectLst>
            <a:outerShdw blurRad="228600" dist="101600" dir="5400000" sx="93000" sy="93000" rotWithShape="0">
              <a:srgbClr val="000000">
                <a:alpha val="32000"/>
              </a:srgb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Inhaltsverzeichnis">
    <p:spTree>
      <p:nvGrpSpPr>
        <p:cNvPr id="1" name=""/>
        <p:cNvGrpSpPr/>
        <p:nvPr/>
      </p:nvGrpSpPr>
      <p:grpSpPr bwMode="auto">
        <a:xfrm>
          <a:off x="0" y="0"/>
          <a:ext cx="0" cy="0"/>
          <a:chOff x="0" y="0"/>
          <a:chExt cx="0" cy="0"/>
        </a:xfrm>
      </p:grpSpPr>
      <p:sp>
        <p:nvSpPr>
          <p:cNvPr id="113" name="!! R1"/>
          <p:cNvSpPr/>
          <p:nvPr/>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8"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Modul 1</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3" name="Textplatzhalter 2"/>
          <p:cNvSpPr>
            <a:spLocks noGrp="1"/>
          </p:cNvSpPr>
          <p:nvPr>
            <p:ph type="body" sz="quarter" idx="17" hasCustomPrompt="1"/>
          </p:nvPr>
        </p:nvSpPr>
        <p:spPr bwMode="auto">
          <a:xfrm>
            <a:off x="3038900" y="2123013"/>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1</a:t>
            </a:r>
            <a:endParaRPr/>
          </a:p>
        </p:txBody>
      </p:sp>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Platzhalter Inhaltsverzeichnis</a:t>
            </a:r>
            <a:endParaRPr/>
          </a:p>
        </p:txBody>
      </p:sp>
      <p:sp>
        <p:nvSpPr>
          <p:cNvPr id="29" name="Flussdiagramm: Verbinder 28"/>
          <p:cNvSpPr/>
          <p:nvPr/>
        </p:nvSpPr>
        <p:spPr bwMode="auto">
          <a:xfrm>
            <a:off x="1992557" y="2123013"/>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2400" b="0" i="0" u="none" strike="noStrike" cap="none" spc="0">
                <a:ln>
                  <a:noFill/>
                </a:ln>
                <a:solidFill>
                  <a:srgbClr val="2B5A70"/>
                </a:solidFill>
                <a:latin typeface="Source Sans Pro SemiBold"/>
                <a:ea typeface="Arial"/>
                <a:cs typeface="Arial"/>
              </a:rPr>
              <a:t>01</a:t>
            </a:r>
            <a:endParaRPr/>
          </a:p>
        </p:txBody>
      </p:sp>
      <p:sp>
        <p:nvSpPr>
          <p:cNvPr id="33" name="Textplatzhalter 2"/>
          <p:cNvSpPr>
            <a:spLocks noGrp="1"/>
          </p:cNvSpPr>
          <p:nvPr>
            <p:ph type="body" sz="quarter" idx="19" hasCustomPrompt="1"/>
          </p:nvPr>
        </p:nvSpPr>
        <p:spPr bwMode="auto">
          <a:xfrm>
            <a:off x="3038900" y="3247440"/>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2</a:t>
            </a:r>
            <a:endParaRPr/>
          </a:p>
        </p:txBody>
      </p:sp>
      <p:sp>
        <p:nvSpPr>
          <p:cNvPr id="34" name="Flussdiagramm: Verbinder 33"/>
          <p:cNvSpPr/>
          <p:nvPr/>
        </p:nvSpPr>
        <p:spPr bwMode="auto">
          <a:xfrm>
            <a:off x="1992557" y="3247434"/>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2400" b="0" i="0" u="none" strike="noStrike" cap="none" spc="0">
                <a:ln>
                  <a:noFill/>
                </a:ln>
                <a:solidFill>
                  <a:srgbClr val="2B5A70"/>
                </a:solidFill>
                <a:latin typeface="Source Sans Pro SemiBold"/>
                <a:ea typeface="Arial"/>
                <a:cs typeface="Arial"/>
              </a:rPr>
              <a:t>02</a:t>
            </a:r>
            <a:endParaRPr/>
          </a:p>
        </p:txBody>
      </p:sp>
      <p:sp>
        <p:nvSpPr>
          <p:cNvPr id="35" name="Textplatzhalter 2"/>
          <p:cNvSpPr>
            <a:spLocks noGrp="1"/>
          </p:cNvSpPr>
          <p:nvPr>
            <p:ph type="body" sz="quarter" idx="20" hasCustomPrompt="1"/>
          </p:nvPr>
        </p:nvSpPr>
        <p:spPr bwMode="auto">
          <a:xfrm>
            <a:off x="3038900" y="4371869"/>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3</a:t>
            </a:r>
            <a:endParaRPr/>
          </a:p>
        </p:txBody>
      </p:sp>
      <p:sp>
        <p:nvSpPr>
          <p:cNvPr id="36" name="Flussdiagramm: Verbinder 35"/>
          <p:cNvSpPr/>
          <p:nvPr/>
        </p:nvSpPr>
        <p:spPr bwMode="auto">
          <a:xfrm>
            <a:off x="1992557" y="4371869"/>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2400" b="0" i="0" u="none" strike="noStrike" cap="none" spc="0">
                <a:ln>
                  <a:noFill/>
                </a:ln>
                <a:solidFill>
                  <a:srgbClr val="2B5A70"/>
                </a:solidFill>
                <a:latin typeface="Source Sans Pro SemiBold"/>
                <a:ea typeface="Arial"/>
                <a:cs typeface="Arial"/>
              </a:rPr>
              <a:t>03</a:t>
            </a:r>
            <a:endParaRPr/>
          </a:p>
        </p:txBody>
      </p:sp>
    </p:spTree>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ver-Slide mit Bild">
    <p:spTree>
      <p:nvGrpSpPr>
        <p:cNvPr id="1" name=""/>
        <p:cNvGrpSpPr/>
        <p:nvPr/>
      </p:nvGrpSpPr>
      <p:grpSpPr>
        <a:xfrm>
          <a:off x="0" y="0"/>
          <a:ext cx="0" cy="0"/>
          <a:chOff x="0" y="0"/>
          <a:chExt cx="0" cy="0"/>
        </a:xfrm>
      </p:grpSpPr>
      <p:grpSp>
        <p:nvGrpSpPr>
          <p:cNvPr id="25" name="Gruppieren 24">
            <a:extLst>
              <a:ext uri="{FF2B5EF4-FFF2-40B4-BE49-F238E27FC236}">
                <a16:creationId xmlns:a16="http://schemas.microsoft.com/office/drawing/2014/main" id="{9FAA14EA-C652-44C8-8611-F29E6891597E}"/>
              </a:ext>
            </a:extLst>
          </p:cNvPr>
          <p:cNvGrpSpPr/>
          <p:nvPr/>
        </p:nvGrpSpPr>
        <p:grpSpPr>
          <a:xfrm>
            <a:off x="-1" y="-9536"/>
            <a:ext cx="12192000" cy="6867536"/>
            <a:chOff x="-1" y="-9536"/>
            <a:chExt cx="12192000" cy="6858000"/>
          </a:xfrm>
        </p:grpSpPr>
        <p:pic>
          <p:nvPicPr>
            <p:cNvPr id="26" name="Grafik 25" descr="Ein Bild, das Kinderbett, Baby enthält.&#10;&#10;Automatisch generierte Beschreibung">
              <a:extLst>
                <a:ext uri="{FF2B5EF4-FFF2-40B4-BE49-F238E27FC236}">
                  <a16:creationId xmlns:a16="http://schemas.microsoft.com/office/drawing/2014/main" id="{D91B1479-3C6A-4E5F-AE7A-8FE8151E6454}"/>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radius="15"/>
                      </a14:imgEffect>
                    </a14:imgLayer>
                  </a14:imgProps>
                </a:ext>
                <a:ext uri="{28A0092B-C50C-407E-A947-70E740481C1C}">
                  <a14:useLocalDpi xmlns:a14="http://schemas.microsoft.com/office/drawing/2010/main" val="0"/>
                </a:ext>
              </a:extLst>
            </a:blip>
            <a:srcRect l="81770" t="5943" r="222" b="9870"/>
            <a:stretch/>
          </p:blipFill>
          <p:spPr>
            <a:xfrm>
              <a:off x="-1" y="-9536"/>
              <a:ext cx="2200291" cy="6858000"/>
            </a:xfrm>
            <a:prstGeom prst="rect">
              <a:avLst/>
            </a:prstGeom>
          </p:spPr>
        </p:pic>
        <p:pic>
          <p:nvPicPr>
            <p:cNvPr id="27" name="Grafik 26" descr="Ein Bild, das Kinderbett, Baby enthält.&#10;&#10;Automatisch generierte Beschreibung">
              <a:extLst>
                <a:ext uri="{FF2B5EF4-FFF2-40B4-BE49-F238E27FC236}">
                  <a16:creationId xmlns:a16="http://schemas.microsoft.com/office/drawing/2014/main" id="{7712AE11-5E0C-4B98-A487-A1CD4E9EE253}"/>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radius="15"/>
                      </a14:imgEffect>
                    </a14:imgLayer>
                  </a14:imgProps>
                </a:ext>
                <a:ext uri="{28A0092B-C50C-407E-A947-70E740481C1C}">
                  <a14:useLocalDpi xmlns:a14="http://schemas.microsoft.com/office/drawing/2010/main" val="0"/>
                </a:ext>
              </a:extLst>
            </a:blip>
            <a:srcRect l="18370" t="5943" r="223" b="9870"/>
            <a:stretch/>
          </p:blipFill>
          <p:spPr>
            <a:xfrm flipH="1">
              <a:off x="2200290" y="-9536"/>
              <a:ext cx="9991709" cy="6858000"/>
            </a:xfrm>
            <a:prstGeom prst="rect">
              <a:avLst/>
            </a:prstGeom>
          </p:spPr>
        </p:pic>
      </p:grpSp>
      <p:sp>
        <p:nvSpPr>
          <p:cNvPr id="4" name="!! R1">
            <a:extLst>
              <a:ext uri="{FF2B5EF4-FFF2-40B4-BE49-F238E27FC236}">
                <a16:creationId xmlns:a16="http://schemas.microsoft.com/office/drawing/2014/main" id="{8B5140CC-1978-46B4-A227-1D4B80DBFE33}"/>
              </a:ext>
            </a:extLst>
          </p:cNvPr>
          <p:cNvSpPr/>
          <p:nvPr/>
        </p:nvSpPr>
        <p:spPr>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4" name="Google Shape;24;p3">
            <a:extLst>
              <a:ext uri="{FF2B5EF4-FFF2-40B4-BE49-F238E27FC236}">
                <a16:creationId xmlns:a16="http://schemas.microsoft.com/office/drawing/2014/main" id="{0653DF9B-CAF9-420B-99B1-CC56E7788FE7}"/>
              </a:ext>
            </a:extLst>
          </p:cNvPr>
          <p:cNvSpPr txBox="1">
            <a:spLocks noGrp="1"/>
          </p:cNvSpPr>
          <p:nvPr>
            <p:ph type="dt" idx="16"/>
          </p:nvPr>
        </p:nvSpPr>
        <p:spPr>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23" name="Textplatzhalter 22">
            <a:extLst>
              <a:ext uri="{FF2B5EF4-FFF2-40B4-BE49-F238E27FC236}">
                <a16:creationId xmlns:a16="http://schemas.microsoft.com/office/drawing/2014/main" id="{029574C9-265D-4A46-9EB7-96B18ADC188B}"/>
              </a:ext>
            </a:extLst>
          </p:cNvPr>
          <p:cNvSpPr>
            <a:spLocks noGrp="1"/>
          </p:cNvSpPr>
          <p:nvPr>
            <p:ph type="body" sz="quarter" idx="15" hasCustomPrompt="1"/>
          </p:nvPr>
        </p:nvSpPr>
        <p:spPr>
          <a:xfrm>
            <a:off x="458126" y="393430"/>
            <a:ext cx="2614431"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sp>
        <p:nvSpPr>
          <p:cNvPr id="21" name="Textplatzhalter 20">
            <a:extLst>
              <a:ext uri="{FF2B5EF4-FFF2-40B4-BE49-F238E27FC236}">
                <a16:creationId xmlns:a16="http://schemas.microsoft.com/office/drawing/2014/main" id="{8982F473-42F7-498F-B8AF-4108CD6E27B4}"/>
              </a:ext>
            </a:extLst>
          </p:cNvPr>
          <p:cNvSpPr>
            <a:spLocks noGrp="1"/>
          </p:cNvSpPr>
          <p:nvPr>
            <p:ph type="body" sz="quarter" idx="14" hasCustomPrompt="1"/>
          </p:nvPr>
        </p:nvSpPr>
        <p:spPr>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de-DE" dirty="0"/>
              <a:t>Headline</a:t>
            </a:r>
          </a:p>
        </p:txBody>
      </p:sp>
      <p:sp>
        <p:nvSpPr>
          <p:cNvPr id="14" name="Freihandform: Form 13">
            <a:extLst>
              <a:ext uri="{FF2B5EF4-FFF2-40B4-BE49-F238E27FC236}">
                <a16:creationId xmlns:a16="http://schemas.microsoft.com/office/drawing/2014/main" id="{EF900F06-5D6D-4F26-BD47-D84D4C531F86}"/>
              </a:ext>
            </a:extLst>
          </p:cNvPr>
          <p:cNvSpPr/>
          <p:nvPr/>
        </p:nvSpPr>
        <p:spPr>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cxnSp>
        <p:nvCxnSpPr>
          <p:cNvPr id="7" name="Gerader Verbinder 6">
            <a:extLst>
              <a:ext uri="{FF2B5EF4-FFF2-40B4-BE49-F238E27FC236}">
                <a16:creationId xmlns:a16="http://schemas.microsoft.com/office/drawing/2014/main" id="{01305239-CA48-4D66-A6F6-23755F4B936D}"/>
              </a:ext>
            </a:extLst>
          </p:cNvPr>
          <p:cNvCxnSpPr>
            <a:cxnSpLocks/>
          </p:cNvCxnSpPr>
          <p:nvPr/>
        </p:nvCxnSpPr>
        <p:spPr>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a:extLst>
              <a:ext uri="{FF2B5EF4-FFF2-40B4-BE49-F238E27FC236}">
                <a16:creationId xmlns:a16="http://schemas.microsoft.com/office/drawing/2014/main" id="{17343509-A135-47FB-A51C-001209C01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61" y="3624618"/>
            <a:ext cx="5641473" cy="2301721"/>
          </a:xfrm>
          <a:prstGeom prst="rect">
            <a:avLst/>
          </a:prstGeom>
          <a:effectLst>
            <a:outerShdw blurRad="139700" dist="25400" dir="5400000" algn="t" rotWithShape="0">
              <a:prstClr val="black">
                <a:alpha val="32000"/>
              </a:prstClr>
            </a:outerShdw>
          </a:effectLst>
        </p:spPr>
      </p:pic>
      <p:sp>
        <p:nvSpPr>
          <p:cNvPr id="17" name="Textplatzhalter 16">
            <a:extLst>
              <a:ext uri="{FF2B5EF4-FFF2-40B4-BE49-F238E27FC236}">
                <a16:creationId xmlns:a16="http://schemas.microsoft.com/office/drawing/2014/main" id="{874F7D1D-87E8-482F-ADFE-D999453B5394}"/>
              </a:ext>
            </a:extLst>
          </p:cNvPr>
          <p:cNvSpPr>
            <a:spLocks noGrp="1"/>
          </p:cNvSpPr>
          <p:nvPr>
            <p:ph type="body" sz="quarter" idx="10" hasCustomPrompt="1"/>
          </p:nvPr>
        </p:nvSpPr>
        <p:spPr>
          <a:xfrm>
            <a:off x="376030" y="6227375"/>
            <a:ext cx="5373724" cy="467770"/>
          </a:xfrm>
          <a:prstGeom prst="rect">
            <a:avLst/>
          </a:prstGeom>
        </p:spPr>
        <p:txBody>
          <a:bodyPr anchor="ctr"/>
          <a:lstStyle>
            <a:lvl1pPr marL="0" indent="0" algn="ctr">
              <a:buNone/>
              <a:defRPr sz="1800" cap="all" baseline="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Präsentationstitel</a:t>
            </a:r>
          </a:p>
        </p:txBody>
      </p:sp>
      <p:sp>
        <p:nvSpPr>
          <p:cNvPr id="29" name="Rechteck: obere Ecken abgerundet 28">
            <a:extLst>
              <a:ext uri="{FF2B5EF4-FFF2-40B4-BE49-F238E27FC236}">
                <a16:creationId xmlns:a16="http://schemas.microsoft.com/office/drawing/2014/main" id="{A2084C42-444B-455E-B20E-6D27F463D48F}"/>
              </a:ext>
            </a:extLst>
          </p:cNvPr>
          <p:cNvSpPr/>
          <p:nvPr/>
        </p:nvSpPr>
        <p:spPr>
          <a:xfrm>
            <a:off x="8723497" y="6057900"/>
            <a:ext cx="3222717"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sp>
        <p:nvSpPr>
          <p:cNvPr id="30" name="Bildplatzhalter 5">
            <a:extLst>
              <a:ext uri="{FF2B5EF4-FFF2-40B4-BE49-F238E27FC236}">
                <a16:creationId xmlns:a16="http://schemas.microsoft.com/office/drawing/2014/main" id="{AAE6864A-2A99-4856-9946-3289B44E0141}"/>
              </a:ext>
            </a:extLst>
          </p:cNvPr>
          <p:cNvSpPr>
            <a:spLocks noGrp="1"/>
          </p:cNvSpPr>
          <p:nvPr>
            <p:ph type="pic" sz="quarter" idx="19" hasCustomPrompt="1"/>
          </p:nvPr>
        </p:nvSpPr>
        <p:spPr>
          <a:xfrm>
            <a:off x="8825163" y="6230416"/>
            <a:ext cx="1466547" cy="514354"/>
          </a:xfrm>
          <a:prstGeom prst="rect">
            <a:avLst/>
          </a:prstGeom>
        </p:spPr>
        <p:txBody>
          <a:bodyPr anchor="t"/>
          <a:lstStyle>
            <a:lvl1pPr marL="0" indent="0" algn="ctr">
              <a:buFont typeface="Arial" panose="020B0604020202020204" pitchFamily="34" charset="0"/>
              <a:buNone/>
              <a:defRPr sz="1100"/>
            </a:lvl1pPr>
          </a:lstStyle>
          <a:p>
            <a:r>
              <a:rPr lang="de-DE" dirty="0"/>
              <a:t>Logo 1</a:t>
            </a:r>
          </a:p>
        </p:txBody>
      </p:sp>
      <p:sp>
        <p:nvSpPr>
          <p:cNvPr id="31" name="Bildplatzhalter 5">
            <a:extLst>
              <a:ext uri="{FF2B5EF4-FFF2-40B4-BE49-F238E27FC236}">
                <a16:creationId xmlns:a16="http://schemas.microsoft.com/office/drawing/2014/main" id="{565B2129-9469-4973-81F4-482A777AA81F}"/>
              </a:ext>
            </a:extLst>
          </p:cNvPr>
          <p:cNvSpPr>
            <a:spLocks noGrp="1"/>
          </p:cNvSpPr>
          <p:nvPr>
            <p:ph type="pic" sz="quarter" idx="20" hasCustomPrompt="1"/>
          </p:nvPr>
        </p:nvSpPr>
        <p:spPr>
          <a:xfrm>
            <a:off x="10378001" y="6230415"/>
            <a:ext cx="1466547" cy="514355"/>
          </a:xfrm>
          <a:prstGeom prst="rect">
            <a:avLst/>
          </a:prstGeom>
        </p:spPr>
        <p:txBody>
          <a:bodyPr anchor="t"/>
          <a:lstStyle>
            <a:lvl1pPr marL="0" indent="0" algn="ctr">
              <a:buFont typeface="Arial" panose="020B0604020202020204" pitchFamily="34" charset="0"/>
              <a:buNone/>
              <a:defRPr sz="1100"/>
            </a:lvl1pPr>
          </a:lstStyle>
          <a:p>
            <a:r>
              <a:rPr lang="de-DE" dirty="0"/>
              <a:t>Logo 2</a:t>
            </a:r>
          </a:p>
        </p:txBody>
      </p:sp>
    </p:spTree>
    <p:extLst>
      <p:ext uri="{BB962C8B-B14F-4D97-AF65-F5344CB8AC3E}">
        <p14:creationId xmlns:p14="http://schemas.microsoft.com/office/powerpoint/2010/main" val="567742712"/>
      </p:ext>
    </p:extLst>
  </p:cSld>
  <p:clrMapOvr>
    <a:masterClrMapping/>
  </p:clrMapOvr>
  <p:transition spd="slow">
    <p:push dir="u"/>
  </p:transition>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PhAnim="0" preserve="1" userDrawn="1">
  <p:cSld name="1_Cover-Slide mit Bild">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rcRect t="1092" b="2030"/>
          <a:stretch/>
        </p:blipFill>
        <p:spPr bwMode="auto">
          <a:xfrm>
            <a:off x="5893432" y="-3"/>
            <a:ext cx="6298568" cy="6864624"/>
          </a:xfrm>
          <a:prstGeom prst="rect">
            <a:avLst/>
          </a:prstGeom>
        </p:spPr>
      </p:pic>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3"/>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extLst>
      <p:ext uri="{BB962C8B-B14F-4D97-AF65-F5344CB8AC3E}">
        <p14:creationId xmlns:p14="http://schemas.microsoft.com/office/powerpoint/2010/main" val="4075507242"/>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ver-Slide ohne Bild">
    <p:spTree>
      <p:nvGrpSpPr>
        <p:cNvPr id="1" name=""/>
        <p:cNvGrpSpPr/>
        <p:nvPr/>
      </p:nvGrpSpPr>
      <p:grpSpPr>
        <a:xfrm>
          <a:off x="0" y="0"/>
          <a:ext cx="0" cy="0"/>
          <a:chOff x="0" y="0"/>
          <a:chExt cx="0" cy="0"/>
        </a:xfrm>
      </p:grpSpPr>
      <p:sp>
        <p:nvSpPr>
          <p:cNvPr id="2" name="Rechteck: obere Ecken abgerundet 1">
            <a:extLst>
              <a:ext uri="{FF2B5EF4-FFF2-40B4-BE49-F238E27FC236}">
                <a16:creationId xmlns:a16="http://schemas.microsoft.com/office/drawing/2014/main" id="{D3F22CD9-932B-4667-9F50-FFDA47AD468B}"/>
              </a:ext>
            </a:extLst>
          </p:cNvPr>
          <p:cNvSpPr/>
          <p:nvPr/>
        </p:nvSpPr>
        <p:spPr>
          <a:xfrm>
            <a:off x="8723497" y="6057900"/>
            <a:ext cx="3222717"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sp>
        <p:nvSpPr>
          <p:cNvPr id="4" name="!! R1">
            <a:extLst>
              <a:ext uri="{FF2B5EF4-FFF2-40B4-BE49-F238E27FC236}">
                <a16:creationId xmlns:a16="http://schemas.microsoft.com/office/drawing/2014/main" id="{8B5140CC-1978-46B4-A227-1D4B80DBFE33}"/>
              </a:ext>
            </a:extLst>
          </p:cNvPr>
          <p:cNvSpPr/>
          <p:nvPr/>
        </p:nvSpPr>
        <p:spPr>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4" name="Google Shape;24;p3">
            <a:extLst>
              <a:ext uri="{FF2B5EF4-FFF2-40B4-BE49-F238E27FC236}">
                <a16:creationId xmlns:a16="http://schemas.microsoft.com/office/drawing/2014/main" id="{0653DF9B-CAF9-420B-99B1-CC56E7788FE7}"/>
              </a:ext>
            </a:extLst>
          </p:cNvPr>
          <p:cNvSpPr txBox="1">
            <a:spLocks noGrp="1"/>
          </p:cNvSpPr>
          <p:nvPr>
            <p:ph type="dt" idx="16"/>
          </p:nvPr>
        </p:nvSpPr>
        <p:spPr>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23" name="Textplatzhalter 22">
            <a:extLst>
              <a:ext uri="{FF2B5EF4-FFF2-40B4-BE49-F238E27FC236}">
                <a16:creationId xmlns:a16="http://schemas.microsoft.com/office/drawing/2014/main" id="{029574C9-265D-4A46-9EB7-96B18ADC188B}"/>
              </a:ext>
            </a:extLst>
          </p:cNvPr>
          <p:cNvSpPr>
            <a:spLocks noGrp="1"/>
          </p:cNvSpPr>
          <p:nvPr>
            <p:ph type="body" sz="quarter" idx="15" hasCustomPrompt="1"/>
          </p:nvPr>
        </p:nvSpPr>
        <p:spPr>
          <a:xfrm>
            <a:off x="458126" y="393430"/>
            <a:ext cx="2614431"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sp>
        <p:nvSpPr>
          <p:cNvPr id="21" name="Textplatzhalter 20">
            <a:extLst>
              <a:ext uri="{FF2B5EF4-FFF2-40B4-BE49-F238E27FC236}">
                <a16:creationId xmlns:a16="http://schemas.microsoft.com/office/drawing/2014/main" id="{8982F473-42F7-498F-B8AF-4108CD6E27B4}"/>
              </a:ext>
            </a:extLst>
          </p:cNvPr>
          <p:cNvSpPr>
            <a:spLocks noGrp="1"/>
          </p:cNvSpPr>
          <p:nvPr>
            <p:ph type="body" sz="quarter" idx="14" hasCustomPrompt="1"/>
          </p:nvPr>
        </p:nvSpPr>
        <p:spPr>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de-DE" dirty="0"/>
              <a:t>Headline</a:t>
            </a:r>
          </a:p>
        </p:txBody>
      </p:sp>
      <p:sp>
        <p:nvSpPr>
          <p:cNvPr id="14" name="Freihandform: Form 13">
            <a:extLst>
              <a:ext uri="{FF2B5EF4-FFF2-40B4-BE49-F238E27FC236}">
                <a16:creationId xmlns:a16="http://schemas.microsoft.com/office/drawing/2014/main" id="{EF900F06-5D6D-4F26-BD47-D84D4C531F86}"/>
              </a:ext>
            </a:extLst>
          </p:cNvPr>
          <p:cNvSpPr/>
          <p:nvPr/>
        </p:nvSpPr>
        <p:spPr>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cxnSp>
        <p:nvCxnSpPr>
          <p:cNvPr id="7" name="Gerader Verbinder 6">
            <a:extLst>
              <a:ext uri="{FF2B5EF4-FFF2-40B4-BE49-F238E27FC236}">
                <a16:creationId xmlns:a16="http://schemas.microsoft.com/office/drawing/2014/main" id="{01305239-CA48-4D66-A6F6-23755F4B936D}"/>
              </a:ext>
            </a:extLst>
          </p:cNvPr>
          <p:cNvCxnSpPr>
            <a:cxnSpLocks/>
          </p:cNvCxnSpPr>
          <p:nvPr/>
        </p:nvCxnSpPr>
        <p:spPr>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a:extLst>
              <a:ext uri="{FF2B5EF4-FFF2-40B4-BE49-F238E27FC236}">
                <a16:creationId xmlns:a16="http://schemas.microsoft.com/office/drawing/2014/main" id="{17343509-A135-47FB-A51C-001209C01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961" y="3624618"/>
            <a:ext cx="5641473" cy="2301721"/>
          </a:xfrm>
          <a:prstGeom prst="rect">
            <a:avLst/>
          </a:prstGeom>
          <a:effectLst>
            <a:outerShdw blurRad="139700" dist="25400" dir="5400000" algn="t" rotWithShape="0">
              <a:prstClr val="black">
                <a:alpha val="32000"/>
              </a:prstClr>
            </a:outerShdw>
          </a:effectLst>
        </p:spPr>
      </p:pic>
      <p:sp>
        <p:nvSpPr>
          <p:cNvPr id="17" name="Textplatzhalter 16">
            <a:extLst>
              <a:ext uri="{FF2B5EF4-FFF2-40B4-BE49-F238E27FC236}">
                <a16:creationId xmlns:a16="http://schemas.microsoft.com/office/drawing/2014/main" id="{874F7D1D-87E8-482F-ADFE-D999453B5394}"/>
              </a:ext>
            </a:extLst>
          </p:cNvPr>
          <p:cNvSpPr>
            <a:spLocks noGrp="1"/>
          </p:cNvSpPr>
          <p:nvPr>
            <p:ph type="body" sz="quarter" idx="10" hasCustomPrompt="1"/>
          </p:nvPr>
        </p:nvSpPr>
        <p:spPr>
          <a:xfrm>
            <a:off x="376030" y="6227375"/>
            <a:ext cx="5373724" cy="467770"/>
          </a:xfrm>
          <a:prstGeom prst="rect">
            <a:avLst/>
          </a:prstGeom>
        </p:spPr>
        <p:txBody>
          <a:bodyPr anchor="ctr"/>
          <a:lstStyle>
            <a:lvl1pPr marL="0" indent="0" algn="ctr">
              <a:buNone/>
              <a:defRPr sz="1800" cap="all" baseline="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Präsentationstitel</a:t>
            </a:r>
          </a:p>
        </p:txBody>
      </p:sp>
      <p:sp>
        <p:nvSpPr>
          <p:cNvPr id="13" name="Bildplatzhalter 5">
            <a:extLst>
              <a:ext uri="{FF2B5EF4-FFF2-40B4-BE49-F238E27FC236}">
                <a16:creationId xmlns:a16="http://schemas.microsoft.com/office/drawing/2014/main" id="{A9DFDB50-A0FA-4EC7-A00C-FC4BEC8DEAE3}"/>
              </a:ext>
            </a:extLst>
          </p:cNvPr>
          <p:cNvSpPr>
            <a:spLocks noGrp="1"/>
          </p:cNvSpPr>
          <p:nvPr>
            <p:ph type="pic" sz="quarter" idx="19" hasCustomPrompt="1"/>
          </p:nvPr>
        </p:nvSpPr>
        <p:spPr>
          <a:xfrm>
            <a:off x="8825163" y="6230416"/>
            <a:ext cx="1466547" cy="514354"/>
          </a:xfrm>
          <a:prstGeom prst="rect">
            <a:avLst/>
          </a:prstGeom>
        </p:spPr>
        <p:txBody>
          <a:bodyPr anchor="t"/>
          <a:lstStyle>
            <a:lvl1pPr marL="0" indent="0" algn="ctr">
              <a:buFont typeface="Arial" panose="020B0604020202020204" pitchFamily="34" charset="0"/>
              <a:buNone/>
              <a:defRPr sz="1100"/>
            </a:lvl1pPr>
          </a:lstStyle>
          <a:p>
            <a:r>
              <a:rPr lang="de-DE" dirty="0"/>
              <a:t>Logo 1</a:t>
            </a:r>
          </a:p>
        </p:txBody>
      </p:sp>
      <p:sp>
        <p:nvSpPr>
          <p:cNvPr id="15" name="Bildplatzhalter 5">
            <a:extLst>
              <a:ext uri="{FF2B5EF4-FFF2-40B4-BE49-F238E27FC236}">
                <a16:creationId xmlns:a16="http://schemas.microsoft.com/office/drawing/2014/main" id="{06303301-7ECE-4579-AA11-2176A02886CD}"/>
              </a:ext>
            </a:extLst>
          </p:cNvPr>
          <p:cNvSpPr>
            <a:spLocks noGrp="1"/>
          </p:cNvSpPr>
          <p:nvPr>
            <p:ph type="pic" sz="quarter" idx="20" hasCustomPrompt="1"/>
          </p:nvPr>
        </p:nvSpPr>
        <p:spPr>
          <a:xfrm>
            <a:off x="10378001" y="6230415"/>
            <a:ext cx="1466547" cy="514355"/>
          </a:xfrm>
          <a:prstGeom prst="rect">
            <a:avLst/>
          </a:prstGeom>
        </p:spPr>
        <p:txBody>
          <a:bodyPr anchor="t"/>
          <a:lstStyle>
            <a:lvl1pPr marL="0" indent="0" algn="ctr">
              <a:buFont typeface="Arial" panose="020B0604020202020204" pitchFamily="34" charset="0"/>
              <a:buNone/>
              <a:defRPr sz="1100"/>
            </a:lvl1pPr>
          </a:lstStyle>
          <a:p>
            <a:r>
              <a:rPr lang="de-DE" dirty="0"/>
              <a:t>Logo 2</a:t>
            </a:r>
          </a:p>
        </p:txBody>
      </p:sp>
    </p:spTree>
    <p:extLst>
      <p:ext uri="{BB962C8B-B14F-4D97-AF65-F5344CB8AC3E}">
        <p14:creationId xmlns:p14="http://schemas.microsoft.com/office/powerpoint/2010/main" val="1321398983"/>
      </p:ext>
    </p:extLst>
  </p:cSld>
  <p:clrMapOvr>
    <a:masterClrMapping/>
  </p:clrMapOvr>
  <p:transition spd="slow">
    <p:push dir="u"/>
  </p:transition>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ver-Slide_Alternativ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2DF2865-1A71-464E-BCA4-37726E440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030" y="4159348"/>
            <a:ext cx="3649385" cy="1650606"/>
          </a:xfrm>
          <a:prstGeom prst="rect">
            <a:avLst/>
          </a:prstGeom>
          <a:noFill/>
        </p:spPr>
      </p:pic>
      <p:sp>
        <p:nvSpPr>
          <p:cNvPr id="21" name="Textplatzhalter 20">
            <a:extLst>
              <a:ext uri="{FF2B5EF4-FFF2-40B4-BE49-F238E27FC236}">
                <a16:creationId xmlns:a16="http://schemas.microsoft.com/office/drawing/2014/main" id="{8982F473-42F7-498F-B8AF-4108CD6E27B4}"/>
              </a:ext>
            </a:extLst>
          </p:cNvPr>
          <p:cNvSpPr>
            <a:spLocks noGrp="1"/>
          </p:cNvSpPr>
          <p:nvPr>
            <p:ph type="body" sz="quarter" idx="14" hasCustomPrompt="1"/>
          </p:nvPr>
        </p:nvSpPr>
        <p:spPr>
          <a:xfrm>
            <a:off x="4792394" y="1209856"/>
            <a:ext cx="6656277" cy="1968235"/>
          </a:xfrm>
          <a:prstGeom prst="rect">
            <a:avLst/>
          </a:prstGeom>
        </p:spPr>
        <p:txBody>
          <a:bodyPr anchor="ctr"/>
          <a:lstStyle>
            <a:lvl1pPr marL="0" indent="0" algn="l">
              <a:buNone/>
              <a:defRPr>
                <a:solidFill>
                  <a:schemeClr val="tx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de-DE" dirty="0"/>
              <a:t>Headline</a:t>
            </a:r>
          </a:p>
        </p:txBody>
      </p:sp>
      <p:sp>
        <p:nvSpPr>
          <p:cNvPr id="12" name="Freihandform: Form 11">
            <a:extLst>
              <a:ext uri="{FF2B5EF4-FFF2-40B4-BE49-F238E27FC236}">
                <a16:creationId xmlns:a16="http://schemas.microsoft.com/office/drawing/2014/main" id="{80649A9F-68C5-452A-8529-530C020B471D}"/>
              </a:ext>
            </a:extLst>
          </p:cNvPr>
          <p:cNvSpPr/>
          <p:nvPr/>
        </p:nvSpPr>
        <p:spPr>
          <a:xfrm>
            <a:off x="233362" y="228599"/>
            <a:ext cx="3887788" cy="6636019"/>
          </a:xfrm>
          <a:custGeom>
            <a:avLst/>
            <a:gdLst>
              <a:gd name="connsiteX0" fmla="*/ 130358 w 3887788"/>
              <a:gd name="connsiteY0" fmla="*/ 0 h 6629400"/>
              <a:gd name="connsiteX1" fmla="*/ 3754642 w 3887788"/>
              <a:gd name="connsiteY1" fmla="*/ 0 h 6629400"/>
              <a:gd name="connsiteX2" fmla="*/ 3884999 w 3887788"/>
              <a:gd name="connsiteY2" fmla="*/ 130357 h 6629400"/>
              <a:gd name="connsiteX3" fmla="*/ 3884999 w 3887788"/>
              <a:gd name="connsiteY3" fmla="*/ 2743200 h 6629400"/>
              <a:gd name="connsiteX4" fmla="*/ 2941319 w 3887788"/>
              <a:gd name="connsiteY4" fmla="*/ 2743200 h 6629400"/>
              <a:gd name="connsiteX5" fmla="*/ 2941319 w 3887788"/>
              <a:gd name="connsiteY5" fmla="*/ 2749895 h 6629400"/>
              <a:gd name="connsiteX6" fmla="*/ 3887788 w 3887788"/>
              <a:gd name="connsiteY6" fmla="*/ 2749895 h 6629400"/>
              <a:gd name="connsiteX7" fmla="*/ 3887788 w 3887788"/>
              <a:gd name="connsiteY7" fmla="*/ 3693447 h 6629400"/>
              <a:gd name="connsiteX8" fmla="*/ 3619172 w 3887788"/>
              <a:gd name="connsiteY8" fmla="*/ 3962063 h 6629400"/>
              <a:gd name="connsiteX9" fmla="*/ 2941319 w 3887788"/>
              <a:gd name="connsiteY9" fmla="*/ 3962063 h 6629400"/>
              <a:gd name="connsiteX10" fmla="*/ 2790959 w 3887788"/>
              <a:gd name="connsiteY10" fmla="*/ 3962063 h 6629400"/>
              <a:gd name="connsiteX11" fmla="*/ 2470296 w 3887788"/>
              <a:gd name="connsiteY11" fmla="*/ 4282726 h 6629400"/>
              <a:gd name="connsiteX12" fmla="*/ 2470296 w 3887788"/>
              <a:gd name="connsiteY12" fmla="*/ 5199603 h 6629400"/>
              <a:gd name="connsiteX13" fmla="*/ 2790959 w 3887788"/>
              <a:gd name="connsiteY13" fmla="*/ 5520266 h 6629400"/>
              <a:gd name="connsiteX14" fmla="*/ 2941319 w 3887788"/>
              <a:gd name="connsiteY14" fmla="*/ 5520266 h 6629400"/>
              <a:gd name="connsiteX15" fmla="*/ 3064615 w 3887788"/>
              <a:gd name="connsiteY15" fmla="*/ 5520266 h 6629400"/>
              <a:gd name="connsiteX16" fmla="*/ 3140003 w 3887788"/>
              <a:gd name="connsiteY16" fmla="*/ 5573700 h 6629400"/>
              <a:gd name="connsiteX17" fmla="*/ 3236742 w 3887788"/>
              <a:gd name="connsiteY17" fmla="*/ 5594232 h 6629400"/>
              <a:gd name="connsiteX18" fmla="*/ 3333481 w 3887788"/>
              <a:gd name="connsiteY18" fmla="*/ 5573700 h 6629400"/>
              <a:gd name="connsiteX19" fmla="*/ 3408869 w 3887788"/>
              <a:gd name="connsiteY19" fmla="*/ 5520266 h 6629400"/>
              <a:gd name="connsiteX20" fmla="*/ 3653994 w 3887788"/>
              <a:gd name="connsiteY20" fmla="*/ 5520266 h 6629400"/>
              <a:gd name="connsiteX21" fmla="*/ 3887788 w 3887788"/>
              <a:gd name="connsiteY21" fmla="*/ 5754060 h 6629400"/>
              <a:gd name="connsiteX22" fmla="*/ 3887788 w 3887788"/>
              <a:gd name="connsiteY22" fmla="*/ 6629400 h 6629400"/>
              <a:gd name="connsiteX23" fmla="*/ 2941319 w 3887788"/>
              <a:gd name="connsiteY23" fmla="*/ 6629400 h 6629400"/>
              <a:gd name="connsiteX24" fmla="*/ 2790 w 3887788"/>
              <a:gd name="connsiteY24" fmla="*/ 6629400 h 6629400"/>
              <a:gd name="connsiteX25" fmla="*/ 0 w 3887788"/>
              <a:gd name="connsiteY25" fmla="*/ 6629400 h 6629400"/>
              <a:gd name="connsiteX26" fmla="*/ 0 w 3887788"/>
              <a:gd name="connsiteY26" fmla="*/ 2743200 h 6629400"/>
              <a:gd name="connsiteX27" fmla="*/ 1 w 3887788"/>
              <a:gd name="connsiteY27" fmla="*/ 2743200 h 6629400"/>
              <a:gd name="connsiteX28" fmla="*/ 1 w 3887788"/>
              <a:gd name="connsiteY28" fmla="*/ 130357 h 6629400"/>
              <a:gd name="connsiteX29" fmla="*/ 130358 w 3887788"/>
              <a:gd name="connsiteY29" fmla="*/ 0 h 66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87788" h="6629400">
                <a:moveTo>
                  <a:pt x="130358" y="0"/>
                </a:moveTo>
                <a:lnTo>
                  <a:pt x="3754642" y="0"/>
                </a:lnTo>
                <a:cubicBezTo>
                  <a:pt x="3826636" y="0"/>
                  <a:pt x="3884999" y="58363"/>
                  <a:pt x="3884999" y="130357"/>
                </a:cubicBezTo>
                <a:lnTo>
                  <a:pt x="3884999" y="2743200"/>
                </a:lnTo>
                <a:lnTo>
                  <a:pt x="2941319" y="2743200"/>
                </a:lnTo>
                <a:lnTo>
                  <a:pt x="2941319" y="2749895"/>
                </a:lnTo>
                <a:lnTo>
                  <a:pt x="3887788" y="2749895"/>
                </a:lnTo>
                <a:lnTo>
                  <a:pt x="3887788" y="3693447"/>
                </a:lnTo>
                <a:cubicBezTo>
                  <a:pt x="3887788" y="3841800"/>
                  <a:pt x="3767525" y="3962063"/>
                  <a:pt x="3619172" y="3962063"/>
                </a:cubicBezTo>
                <a:lnTo>
                  <a:pt x="2941319" y="3962063"/>
                </a:lnTo>
                <a:lnTo>
                  <a:pt x="2790959" y="3962063"/>
                </a:lnTo>
                <a:cubicBezTo>
                  <a:pt x="2613862" y="3962063"/>
                  <a:pt x="2470296" y="4105629"/>
                  <a:pt x="2470296" y="4282726"/>
                </a:cubicBezTo>
                <a:lnTo>
                  <a:pt x="2470296" y="5199603"/>
                </a:lnTo>
                <a:cubicBezTo>
                  <a:pt x="2470296" y="5376700"/>
                  <a:pt x="2613862" y="5520266"/>
                  <a:pt x="2790959" y="5520266"/>
                </a:cubicBezTo>
                <a:lnTo>
                  <a:pt x="2941319" y="5520266"/>
                </a:lnTo>
                <a:lnTo>
                  <a:pt x="3064615" y="5520266"/>
                </a:lnTo>
                <a:lnTo>
                  <a:pt x="3140003" y="5573700"/>
                </a:lnTo>
                <a:cubicBezTo>
                  <a:pt x="3169737" y="5586921"/>
                  <a:pt x="3202427" y="5594232"/>
                  <a:pt x="3236742" y="5594232"/>
                </a:cubicBezTo>
                <a:cubicBezTo>
                  <a:pt x="3271057" y="5594232"/>
                  <a:pt x="3303747" y="5586921"/>
                  <a:pt x="3333481" y="5573700"/>
                </a:cubicBezTo>
                <a:lnTo>
                  <a:pt x="3408869" y="5520266"/>
                </a:lnTo>
                <a:lnTo>
                  <a:pt x="3653994" y="5520266"/>
                </a:lnTo>
                <a:cubicBezTo>
                  <a:pt x="3783115" y="5520266"/>
                  <a:pt x="3887788" y="5624939"/>
                  <a:pt x="3887788" y="5754060"/>
                </a:cubicBezTo>
                <a:lnTo>
                  <a:pt x="3887788" y="6629400"/>
                </a:lnTo>
                <a:lnTo>
                  <a:pt x="2941319" y="6629400"/>
                </a:lnTo>
                <a:lnTo>
                  <a:pt x="2790" y="6629400"/>
                </a:lnTo>
                <a:lnTo>
                  <a:pt x="0" y="6629400"/>
                </a:lnTo>
                <a:lnTo>
                  <a:pt x="0" y="2743200"/>
                </a:lnTo>
                <a:lnTo>
                  <a:pt x="1" y="2743200"/>
                </a:lnTo>
                <a:lnTo>
                  <a:pt x="1" y="130357"/>
                </a:lnTo>
                <a:cubicBezTo>
                  <a:pt x="1" y="58363"/>
                  <a:pt x="58364" y="0"/>
                  <a:pt x="130358" y="0"/>
                </a:cubicBezTo>
                <a:close/>
              </a:path>
            </a:pathLst>
          </a:cu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029574C9-265D-4A46-9EB7-96B18ADC188B}"/>
              </a:ext>
            </a:extLst>
          </p:cNvPr>
          <p:cNvSpPr>
            <a:spLocks noGrp="1"/>
          </p:cNvSpPr>
          <p:nvPr>
            <p:ph type="body" sz="quarter" idx="15" hasCustomPrompt="1"/>
          </p:nvPr>
        </p:nvSpPr>
        <p:spPr>
          <a:xfrm>
            <a:off x="642424" y="419099"/>
            <a:ext cx="1920832"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sp>
        <p:nvSpPr>
          <p:cNvPr id="24" name="Google Shape;24;p3">
            <a:extLst>
              <a:ext uri="{FF2B5EF4-FFF2-40B4-BE49-F238E27FC236}">
                <a16:creationId xmlns:a16="http://schemas.microsoft.com/office/drawing/2014/main" id="{0653DF9B-CAF9-420B-99B1-CC56E7788FE7}"/>
              </a:ext>
            </a:extLst>
          </p:cNvPr>
          <p:cNvSpPr txBox="1">
            <a:spLocks noGrp="1"/>
          </p:cNvSpPr>
          <p:nvPr>
            <p:ph type="dt" idx="16"/>
          </p:nvPr>
        </p:nvSpPr>
        <p:spPr>
          <a:xfrm>
            <a:off x="2714625" y="392906"/>
            <a:ext cx="985851" cy="365125"/>
          </a:xfrm>
          <a:prstGeom prst="rect">
            <a:avLst/>
          </a:prstGeom>
        </p:spPr>
        <p:txBody>
          <a:bodyPr anchor="ctr"/>
          <a:lstStyle>
            <a:lvl1pPr algn="r">
              <a:defRPr lang="de-DE" sz="1200" smtClean="0">
                <a:solidFill>
                  <a:schemeClr val="bg1"/>
                </a:solidFill>
              </a:defRPr>
            </a:lvl1pPr>
          </a:lstStyle>
          <a:p>
            <a:endParaRPr lang="de-DE"/>
          </a:p>
        </p:txBody>
      </p:sp>
      <p:sp>
        <p:nvSpPr>
          <p:cNvPr id="15" name="Rechteck: abgerundete Ecken 14">
            <a:extLst>
              <a:ext uri="{FF2B5EF4-FFF2-40B4-BE49-F238E27FC236}">
                <a16:creationId xmlns:a16="http://schemas.microsoft.com/office/drawing/2014/main" id="{329C22B6-DC54-4678-AEB1-EECDB73CB996}"/>
              </a:ext>
            </a:extLst>
          </p:cNvPr>
          <p:cNvSpPr/>
          <p:nvPr/>
        </p:nvSpPr>
        <p:spPr>
          <a:xfrm>
            <a:off x="443823" y="1474020"/>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2B5A70"/>
              </a:solidFill>
              <a:effectLst/>
              <a:uLnTx/>
              <a:uFillTx/>
              <a:latin typeface="Source Sans Pro SemiBold" panose="020B0603030403020204" pitchFamily="34" charset="0"/>
            </a:endParaRPr>
          </a:p>
        </p:txBody>
      </p:sp>
      <p:sp>
        <p:nvSpPr>
          <p:cNvPr id="17" name="Textplatzhalter 16">
            <a:extLst>
              <a:ext uri="{FF2B5EF4-FFF2-40B4-BE49-F238E27FC236}">
                <a16:creationId xmlns:a16="http://schemas.microsoft.com/office/drawing/2014/main" id="{874F7D1D-87E8-482F-ADFE-D999453B5394}"/>
              </a:ext>
            </a:extLst>
          </p:cNvPr>
          <p:cNvSpPr>
            <a:spLocks noGrp="1"/>
          </p:cNvSpPr>
          <p:nvPr>
            <p:ph type="body" sz="quarter" idx="10" hasCustomPrompt="1"/>
          </p:nvPr>
        </p:nvSpPr>
        <p:spPr>
          <a:xfrm>
            <a:off x="743329" y="1560591"/>
            <a:ext cx="2858327" cy="467770"/>
          </a:xfrm>
          <a:prstGeom prst="rect">
            <a:avLst/>
          </a:prstGeom>
        </p:spPr>
        <p:txBody>
          <a:bodyPr lIns="36000" tIns="36000" rIns="36000" bIns="0" anchor="ctr"/>
          <a:lstStyle>
            <a:lvl1pPr marL="0" indent="0" algn="ctr">
              <a:buNone/>
              <a:defRPr sz="1800" cap="all" baseline="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Präsentationstitel</a:t>
            </a:r>
          </a:p>
        </p:txBody>
      </p:sp>
      <p:sp>
        <p:nvSpPr>
          <p:cNvPr id="18" name="Rechteck: abgerundete Ecken 17">
            <a:extLst>
              <a:ext uri="{FF2B5EF4-FFF2-40B4-BE49-F238E27FC236}">
                <a16:creationId xmlns:a16="http://schemas.microsoft.com/office/drawing/2014/main" id="{D1448847-110B-411F-B3CB-FEFB71DDDBA9}"/>
              </a:ext>
            </a:extLst>
          </p:cNvPr>
          <p:cNvSpPr/>
          <p:nvPr/>
        </p:nvSpPr>
        <p:spPr>
          <a:xfrm>
            <a:off x="443822" y="2216203"/>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2B5A70"/>
              </a:solidFill>
              <a:effectLst/>
              <a:uLnTx/>
              <a:uFillTx/>
              <a:latin typeface="Source Sans Pro SemiBold" panose="020B0603030403020204" pitchFamily="34" charset="0"/>
            </a:endParaRPr>
          </a:p>
        </p:txBody>
      </p:sp>
      <p:sp>
        <p:nvSpPr>
          <p:cNvPr id="6" name="Bildplatzhalter 5">
            <a:extLst>
              <a:ext uri="{FF2B5EF4-FFF2-40B4-BE49-F238E27FC236}">
                <a16:creationId xmlns:a16="http://schemas.microsoft.com/office/drawing/2014/main" id="{48574672-B82D-4B3A-B199-CD177B276132}"/>
              </a:ext>
            </a:extLst>
          </p:cNvPr>
          <p:cNvSpPr>
            <a:spLocks noGrp="1"/>
          </p:cNvSpPr>
          <p:nvPr>
            <p:ph type="pic" sz="quarter" idx="19" hasCustomPrompt="1"/>
          </p:nvPr>
        </p:nvSpPr>
        <p:spPr>
          <a:xfrm>
            <a:off x="743329" y="2319338"/>
            <a:ext cx="1352550" cy="400050"/>
          </a:xfrm>
          <a:prstGeom prst="rect">
            <a:avLst/>
          </a:prstGeom>
        </p:spPr>
        <p:txBody>
          <a:bodyPr anchor="t"/>
          <a:lstStyle>
            <a:lvl1pPr marL="0" indent="0" algn="ctr">
              <a:buFont typeface="Arial" panose="020B0604020202020204" pitchFamily="34" charset="0"/>
              <a:buNone/>
              <a:defRPr sz="1100"/>
            </a:lvl1pPr>
          </a:lstStyle>
          <a:p>
            <a:r>
              <a:rPr lang="de-DE" dirty="0"/>
              <a:t>Logo 1</a:t>
            </a:r>
          </a:p>
        </p:txBody>
      </p:sp>
      <p:sp>
        <p:nvSpPr>
          <p:cNvPr id="22" name="Bildplatzhalter 5">
            <a:extLst>
              <a:ext uri="{FF2B5EF4-FFF2-40B4-BE49-F238E27FC236}">
                <a16:creationId xmlns:a16="http://schemas.microsoft.com/office/drawing/2014/main" id="{8A042AA6-3C64-40FD-BDCA-B1C249F51428}"/>
              </a:ext>
            </a:extLst>
          </p:cNvPr>
          <p:cNvSpPr>
            <a:spLocks noGrp="1"/>
          </p:cNvSpPr>
          <p:nvPr>
            <p:ph type="pic" sz="quarter" idx="20" hasCustomPrompt="1"/>
          </p:nvPr>
        </p:nvSpPr>
        <p:spPr>
          <a:xfrm>
            <a:off x="2249106" y="2319338"/>
            <a:ext cx="1352550" cy="400050"/>
          </a:xfrm>
          <a:prstGeom prst="rect">
            <a:avLst/>
          </a:prstGeom>
        </p:spPr>
        <p:txBody>
          <a:bodyPr anchor="t"/>
          <a:lstStyle>
            <a:lvl1pPr marL="0" indent="0" algn="ctr">
              <a:buFont typeface="Arial" panose="020B0604020202020204" pitchFamily="34" charset="0"/>
              <a:buNone/>
              <a:defRPr sz="1100"/>
            </a:lvl1pPr>
          </a:lstStyle>
          <a:p>
            <a:r>
              <a:rPr lang="de-DE" dirty="0"/>
              <a:t>Logo 2</a:t>
            </a:r>
          </a:p>
        </p:txBody>
      </p:sp>
    </p:spTree>
    <p:extLst>
      <p:ext uri="{BB962C8B-B14F-4D97-AF65-F5344CB8AC3E}">
        <p14:creationId xmlns:p14="http://schemas.microsoft.com/office/powerpoint/2010/main" val="2037527461"/>
      </p:ext>
    </p:extLst>
  </p:cSld>
  <p:clrMapOvr>
    <a:masterClrMapping/>
  </p:clrMapOvr>
  <p:transition spd="slow">
    <p:push dir="u"/>
  </p:transition>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113" name="!! R1">
            <a:extLst>
              <a:ext uri="{FF2B5EF4-FFF2-40B4-BE49-F238E27FC236}">
                <a16:creationId xmlns:a16="http://schemas.microsoft.com/office/drawing/2014/main" id="{C5AAE6FD-E2FE-4F89-A7F7-8E6351AAA908}"/>
              </a:ext>
            </a:extLst>
          </p:cNvPr>
          <p:cNvSpPr/>
          <p:nvPr/>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8" name="!! R2">
            <a:extLst>
              <a:ext uri="{FF2B5EF4-FFF2-40B4-BE49-F238E27FC236}">
                <a16:creationId xmlns:a16="http://schemas.microsoft.com/office/drawing/2014/main" id="{B2B0074A-CF0B-4CE6-BC4C-3F49094911B2}"/>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dirty="0"/>
              <a:t>Modul 1</a:t>
            </a:r>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dirty="0"/>
          </a:p>
        </p:txBody>
      </p:sp>
      <p:sp>
        <p:nvSpPr>
          <p:cNvPr id="3" name="Textplatzhalter 2">
            <a:extLst>
              <a:ext uri="{FF2B5EF4-FFF2-40B4-BE49-F238E27FC236}">
                <a16:creationId xmlns:a16="http://schemas.microsoft.com/office/drawing/2014/main" id="{B4C345B4-B17B-4959-8169-73C1DDD8179D}"/>
              </a:ext>
            </a:extLst>
          </p:cNvPr>
          <p:cNvSpPr>
            <a:spLocks noGrp="1"/>
          </p:cNvSpPr>
          <p:nvPr>
            <p:ph type="body" sz="quarter" idx="17" hasCustomPrompt="1"/>
          </p:nvPr>
        </p:nvSpPr>
        <p:spPr>
          <a:xfrm>
            <a:off x="3053415" y="1578861"/>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1</a:t>
            </a:r>
          </a:p>
        </p:txBody>
      </p:sp>
      <p:sp>
        <p:nvSpPr>
          <p:cNvPr id="10" name="Textplatzhalter 9">
            <a:extLst>
              <a:ext uri="{FF2B5EF4-FFF2-40B4-BE49-F238E27FC236}">
                <a16:creationId xmlns:a16="http://schemas.microsoft.com/office/drawing/2014/main" id="{5DE3C8CD-3639-4066-9D7B-B5F387862FFD}"/>
              </a:ext>
            </a:extLst>
          </p:cNvPr>
          <p:cNvSpPr>
            <a:spLocks noGrp="1"/>
          </p:cNvSpPr>
          <p:nvPr>
            <p:ph type="body" sz="quarter" idx="18"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Platzhalter Inhaltsverzeichnis</a:t>
            </a:r>
          </a:p>
        </p:txBody>
      </p:sp>
      <p:sp>
        <p:nvSpPr>
          <p:cNvPr id="29" name="Flussdiagramm: Verbinder 28">
            <a:extLst>
              <a:ext uri="{FF2B5EF4-FFF2-40B4-BE49-F238E27FC236}">
                <a16:creationId xmlns:a16="http://schemas.microsoft.com/office/drawing/2014/main" id="{19609AC5-0EA7-4134-94C6-AD6ECA2111CC}"/>
              </a:ext>
            </a:extLst>
          </p:cNvPr>
          <p:cNvSpPr/>
          <p:nvPr/>
        </p:nvSpPr>
        <p:spPr>
          <a:xfrm>
            <a:off x="2007072" y="1578861"/>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01</a:t>
            </a:r>
          </a:p>
        </p:txBody>
      </p:sp>
      <p:sp>
        <p:nvSpPr>
          <p:cNvPr id="33" name="Textplatzhalter 2">
            <a:extLst>
              <a:ext uri="{FF2B5EF4-FFF2-40B4-BE49-F238E27FC236}">
                <a16:creationId xmlns:a16="http://schemas.microsoft.com/office/drawing/2014/main" id="{EBBC761C-2EDD-487F-B503-0CF911A9D7E0}"/>
              </a:ext>
            </a:extLst>
          </p:cNvPr>
          <p:cNvSpPr>
            <a:spLocks noGrp="1"/>
          </p:cNvSpPr>
          <p:nvPr>
            <p:ph type="body" sz="quarter" idx="19" hasCustomPrompt="1"/>
          </p:nvPr>
        </p:nvSpPr>
        <p:spPr>
          <a:xfrm>
            <a:off x="3053415" y="2703289"/>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2</a:t>
            </a:r>
          </a:p>
        </p:txBody>
      </p:sp>
      <p:sp>
        <p:nvSpPr>
          <p:cNvPr id="34" name="Flussdiagramm: Verbinder 33">
            <a:extLst>
              <a:ext uri="{FF2B5EF4-FFF2-40B4-BE49-F238E27FC236}">
                <a16:creationId xmlns:a16="http://schemas.microsoft.com/office/drawing/2014/main" id="{A0CBFE34-5ED2-45C1-849C-D44C762FBBEF}"/>
              </a:ext>
            </a:extLst>
          </p:cNvPr>
          <p:cNvSpPr/>
          <p:nvPr/>
        </p:nvSpPr>
        <p:spPr>
          <a:xfrm>
            <a:off x="2007072" y="2703282"/>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02</a:t>
            </a:r>
          </a:p>
        </p:txBody>
      </p:sp>
      <p:sp>
        <p:nvSpPr>
          <p:cNvPr id="35" name="Textplatzhalter 2">
            <a:extLst>
              <a:ext uri="{FF2B5EF4-FFF2-40B4-BE49-F238E27FC236}">
                <a16:creationId xmlns:a16="http://schemas.microsoft.com/office/drawing/2014/main" id="{D8BB4CF2-7CBF-4178-AC64-BE53A1285084}"/>
              </a:ext>
            </a:extLst>
          </p:cNvPr>
          <p:cNvSpPr>
            <a:spLocks noGrp="1"/>
          </p:cNvSpPr>
          <p:nvPr>
            <p:ph type="body" sz="quarter" idx="20" hasCustomPrompt="1"/>
          </p:nvPr>
        </p:nvSpPr>
        <p:spPr>
          <a:xfrm>
            <a:off x="3053415" y="3827717"/>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3</a:t>
            </a:r>
          </a:p>
        </p:txBody>
      </p:sp>
      <p:sp>
        <p:nvSpPr>
          <p:cNvPr id="36" name="Flussdiagramm: Verbinder 35">
            <a:extLst>
              <a:ext uri="{FF2B5EF4-FFF2-40B4-BE49-F238E27FC236}">
                <a16:creationId xmlns:a16="http://schemas.microsoft.com/office/drawing/2014/main" id="{5E09C31A-A5D8-44D2-B657-FC50118307C5}"/>
              </a:ext>
            </a:extLst>
          </p:cNvPr>
          <p:cNvSpPr/>
          <p:nvPr/>
        </p:nvSpPr>
        <p:spPr>
          <a:xfrm>
            <a:off x="2007072" y="3827717"/>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03</a:t>
            </a:r>
          </a:p>
        </p:txBody>
      </p:sp>
      <p:sp>
        <p:nvSpPr>
          <p:cNvPr id="14" name="Textplatzhalter 2">
            <a:extLst>
              <a:ext uri="{FF2B5EF4-FFF2-40B4-BE49-F238E27FC236}">
                <a16:creationId xmlns:a16="http://schemas.microsoft.com/office/drawing/2014/main" id="{9463AB07-24D8-6C44-B59E-43C47E8BD6EF}"/>
              </a:ext>
            </a:extLst>
          </p:cNvPr>
          <p:cNvSpPr>
            <a:spLocks noGrp="1"/>
          </p:cNvSpPr>
          <p:nvPr>
            <p:ph type="body" sz="quarter" idx="21" hasCustomPrompt="1"/>
          </p:nvPr>
        </p:nvSpPr>
        <p:spPr>
          <a:xfrm>
            <a:off x="3053415" y="4952145"/>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4</a:t>
            </a:r>
          </a:p>
        </p:txBody>
      </p:sp>
      <p:sp>
        <p:nvSpPr>
          <p:cNvPr id="15" name="Flussdiagramm: Verbinder 28">
            <a:extLst>
              <a:ext uri="{FF2B5EF4-FFF2-40B4-BE49-F238E27FC236}">
                <a16:creationId xmlns:a16="http://schemas.microsoft.com/office/drawing/2014/main" id="{349A72D5-11C1-344D-90C3-6FFCC8528C43}"/>
              </a:ext>
            </a:extLst>
          </p:cNvPr>
          <p:cNvSpPr/>
          <p:nvPr userDrawn="1"/>
        </p:nvSpPr>
        <p:spPr>
          <a:xfrm>
            <a:off x="2007072" y="4952145"/>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04</a:t>
            </a:r>
          </a:p>
        </p:txBody>
      </p:sp>
    </p:spTree>
    <p:extLst>
      <p:ext uri="{BB962C8B-B14F-4D97-AF65-F5344CB8AC3E}">
        <p14:creationId xmlns:p14="http://schemas.microsoft.com/office/powerpoint/2010/main" val="4008099236"/>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Inhaltsverzeichnis_alternativ">
    <p:spTree>
      <p:nvGrpSpPr>
        <p:cNvPr id="1" name=""/>
        <p:cNvGrpSpPr/>
        <p:nvPr/>
      </p:nvGrpSpPr>
      <p:grpSpPr>
        <a:xfrm>
          <a:off x="0" y="0"/>
          <a:ext cx="0" cy="0"/>
          <a:chOff x="0" y="0"/>
          <a:chExt cx="0" cy="0"/>
        </a:xfrm>
      </p:grpSpPr>
      <p:sp>
        <p:nvSpPr>
          <p:cNvPr id="32" name="!! R1">
            <a:extLst>
              <a:ext uri="{FF2B5EF4-FFF2-40B4-BE49-F238E27FC236}">
                <a16:creationId xmlns:a16="http://schemas.microsoft.com/office/drawing/2014/main" id="{1BAC89CE-E248-46CF-8902-B0003250D741}"/>
              </a:ext>
            </a:extLst>
          </p:cNvPr>
          <p:cNvSpPr/>
          <p:nvPr/>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7" name="Freihandform: Form 26">
            <a:extLst>
              <a:ext uri="{FF2B5EF4-FFF2-40B4-BE49-F238E27FC236}">
                <a16:creationId xmlns:a16="http://schemas.microsoft.com/office/drawing/2014/main" id="{D9ACF675-46F8-49B8-A2D4-C7047CD94A63}"/>
              </a:ext>
            </a:extLst>
          </p:cNvPr>
          <p:cNvSpPr/>
          <p:nvPr/>
        </p:nvSpPr>
        <p:spPr>
          <a:xfrm>
            <a:off x="232352" y="6057900"/>
            <a:ext cx="3884998" cy="806721"/>
          </a:xfrm>
          <a:custGeom>
            <a:avLst/>
            <a:gdLst>
              <a:gd name="connsiteX0" fmla="*/ 157754 w 3884998"/>
              <a:gd name="connsiteY0" fmla="*/ 0 h 806721"/>
              <a:gd name="connsiteX1" fmla="*/ 1619443 w 3884998"/>
              <a:gd name="connsiteY1" fmla="*/ 0 h 806721"/>
              <a:gd name="connsiteX2" fmla="*/ 1700854 w 3884998"/>
              <a:gd name="connsiteY2" fmla="*/ 44402 h 806721"/>
              <a:gd name="connsiteX3" fmla="*/ 1957603 w 3884998"/>
              <a:gd name="connsiteY3" fmla="*/ 96486 h 806721"/>
              <a:gd name="connsiteX4" fmla="*/ 2214352 w 3884998"/>
              <a:gd name="connsiteY4" fmla="*/ 44402 h 806721"/>
              <a:gd name="connsiteX5" fmla="*/ 2295764 w 3884998"/>
              <a:gd name="connsiteY5" fmla="*/ 0 h 806721"/>
              <a:gd name="connsiteX6" fmla="*/ 3727244 w 3884998"/>
              <a:gd name="connsiteY6" fmla="*/ 0 h 806721"/>
              <a:gd name="connsiteX7" fmla="*/ 3884998 w 3884998"/>
              <a:gd name="connsiteY7" fmla="*/ 157754 h 806721"/>
              <a:gd name="connsiteX8" fmla="*/ 3884998 w 3884998"/>
              <a:gd name="connsiteY8" fmla="*/ 806721 h 806721"/>
              <a:gd name="connsiteX9" fmla="*/ 0 w 3884998"/>
              <a:gd name="connsiteY9" fmla="*/ 806721 h 806721"/>
              <a:gd name="connsiteX10" fmla="*/ 0 w 3884998"/>
              <a:gd name="connsiteY10" fmla="*/ 157754 h 806721"/>
              <a:gd name="connsiteX11" fmla="*/ 157754 w 3884998"/>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998" h="806721">
                <a:moveTo>
                  <a:pt x="157754" y="0"/>
                </a:moveTo>
                <a:lnTo>
                  <a:pt x="1619443" y="0"/>
                </a:lnTo>
                <a:lnTo>
                  <a:pt x="1700854" y="44402"/>
                </a:lnTo>
                <a:cubicBezTo>
                  <a:pt x="1779769" y="77940"/>
                  <a:pt x="1866530" y="96486"/>
                  <a:pt x="1957603" y="96486"/>
                </a:cubicBezTo>
                <a:cubicBezTo>
                  <a:pt x="2048676" y="96486"/>
                  <a:pt x="2135438" y="77940"/>
                  <a:pt x="2214352" y="44402"/>
                </a:cubicBezTo>
                <a:lnTo>
                  <a:pt x="2295764" y="0"/>
                </a:lnTo>
                <a:lnTo>
                  <a:pt x="3727244" y="0"/>
                </a:lnTo>
                <a:cubicBezTo>
                  <a:pt x="3814369" y="0"/>
                  <a:pt x="3884998" y="70629"/>
                  <a:pt x="3884998" y="157754"/>
                </a:cubicBezTo>
                <a:lnTo>
                  <a:pt x="3884998"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0" name="Textplatzhalter 9">
            <a:extLst>
              <a:ext uri="{FF2B5EF4-FFF2-40B4-BE49-F238E27FC236}">
                <a16:creationId xmlns:a16="http://schemas.microsoft.com/office/drawing/2014/main" id="{5DE3C8CD-3639-4066-9D7B-B5F387862FFD}"/>
              </a:ext>
            </a:extLst>
          </p:cNvPr>
          <p:cNvSpPr>
            <a:spLocks noGrp="1"/>
          </p:cNvSpPr>
          <p:nvPr>
            <p:ph type="body" sz="quarter" idx="18"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Platzhalter Inhaltsverzeichnis</a:t>
            </a:r>
          </a:p>
        </p:txBody>
      </p:sp>
      <p:sp>
        <p:nvSpPr>
          <p:cNvPr id="24" name="Textplatzhalter 2">
            <a:extLst>
              <a:ext uri="{FF2B5EF4-FFF2-40B4-BE49-F238E27FC236}">
                <a16:creationId xmlns:a16="http://schemas.microsoft.com/office/drawing/2014/main" id="{2C427259-D0F8-4774-829F-F30625E9D689}"/>
              </a:ext>
            </a:extLst>
          </p:cNvPr>
          <p:cNvSpPr>
            <a:spLocks noGrp="1"/>
          </p:cNvSpPr>
          <p:nvPr>
            <p:ph type="body" sz="quarter" idx="17" hasCustomPrompt="1"/>
          </p:nvPr>
        </p:nvSpPr>
        <p:spPr>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r>
              <a:rPr lang="de-DE" dirty="0"/>
              <a:t>Inhalt</a:t>
            </a:r>
          </a:p>
          <a:p>
            <a:pPr lvl="1"/>
            <a:r>
              <a:rPr lang="de-DE" dirty="0"/>
              <a:t>Inhalt</a:t>
            </a:r>
          </a:p>
          <a:p>
            <a:pPr lvl="2"/>
            <a:r>
              <a:rPr lang="de-DE" dirty="0"/>
              <a:t>Inhalt</a:t>
            </a:r>
          </a:p>
          <a:p>
            <a:pPr lvl="3"/>
            <a:r>
              <a:rPr lang="de-DE" dirty="0"/>
              <a:t>Inhalt</a:t>
            </a:r>
          </a:p>
          <a:p>
            <a:pPr lvl="4"/>
            <a:r>
              <a:rPr lang="de-DE" dirty="0"/>
              <a:t>Inhalt</a:t>
            </a:r>
          </a:p>
        </p:txBody>
      </p:sp>
      <p:pic>
        <p:nvPicPr>
          <p:cNvPr id="25" name="!! G1">
            <a:extLst>
              <a:ext uri="{FF2B5EF4-FFF2-40B4-BE49-F238E27FC236}">
                <a16:creationId xmlns:a16="http://schemas.microsoft.com/office/drawing/2014/main" id="{0CCA93D0-3C22-4324-8E73-61330EE37EB9}"/>
              </a:ext>
            </a:extLst>
          </p:cNvPr>
          <p:cNvPicPr>
            <a:picLocks noChangeAspect="1"/>
          </p:cNvPicPr>
          <p:nvPr/>
        </p:nvPicPr>
        <p:blipFill rotWithShape="1">
          <a:blip r:embed="rId2">
            <a:extLst>
              <a:ext uri="{28A0092B-C50C-407E-A947-70E740481C1C}">
                <a14:useLocalDpi xmlns:a14="http://schemas.microsoft.com/office/drawing/2010/main" val="0"/>
              </a:ext>
            </a:extLst>
          </a:blip>
          <a:srcRect r="61581"/>
          <a:stretch/>
        </p:blipFill>
        <p:spPr>
          <a:xfrm>
            <a:off x="227012" y="1670731"/>
            <a:ext cx="3925887" cy="4125785"/>
          </a:xfrm>
          <a:prstGeom prst="rect">
            <a:avLst/>
          </a:prstGeom>
          <a:effectLst>
            <a:outerShdw blurRad="139700" dist="25400" dir="5400000" algn="t" rotWithShape="0">
              <a:prstClr val="black">
                <a:alpha val="32000"/>
              </a:prstClr>
            </a:outerShdw>
          </a:effectLst>
        </p:spPr>
      </p:pic>
    </p:spTree>
    <p:extLst>
      <p:ext uri="{BB962C8B-B14F-4D97-AF65-F5344CB8AC3E}">
        <p14:creationId xmlns:p14="http://schemas.microsoft.com/office/powerpoint/2010/main" val="468679147"/>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Kapiteltrenner">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1200150" y="2975244"/>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869281" y="3037268"/>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p:nvSpPr>
        <p:spPr>
          <a:xfrm>
            <a:off x="1200150" y="1449388"/>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1346064" y="1637875"/>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Tree>
    <p:extLst>
      <p:ext uri="{BB962C8B-B14F-4D97-AF65-F5344CB8AC3E}">
        <p14:creationId xmlns:p14="http://schemas.microsoft.com/office/powerpoint/2010/main" val="1573365611"/>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Kapiteltrenner mit Bild">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1200151" y="1457593"/>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696743"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p:nvSpPr>
        <p:spPr>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
        <p:nvSpPr>
          <p:cNvPr id="6" name="Bildplatzhalter 2">
            <a:extLst>
              <a:ext uri="{FF2B5EF4-FFF2-40B4-BE49-F238E27FC236}">
                <a16:creationId xmlns:a16="http://schemas.microsoft.com/office/drawing/2014/main" id="{9395C2A3-7CE7-49E6-BA49-D04017A48F5B}"/>
              </a:ext>
            </a:extLst>
          </p:cNvPr>
          <p:cNvSpPr>
            <a:spLocks noGrp="1"/>
          </p:cNvSpPr>
          <p:nvPr>
            <p:ph type="pic" sz="quarter" idx="10"/>
          </p:nvPr>
        </p:nvSpPr>
        <p:spPr>
          <a:xfrm>
            <a:off x="1200150" y="2681556"/>
            <a:ext cx="9791700" cy="4176445"/>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Tree>
    <p:extLst>
      <p:ext uri="{BB962C8B-B14F-4D97-AF65-F5344CB8AC3E}">
        <p14:creationId xmlns:p14="http://schemas.microsoft.com/office/powerpoint/2010/main" val="262802989"/>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Kapiteltrenner mit 2 Bildern">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1200151" y="1457593"/>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696743"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p:nvSpPr>
        <p:spPr>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
        <p:nvSpPr>
          <p:cNvPr id="6" name="Bildplatzhalter 2">
            <a:extLst>
              <a:ext uri="{FF2B5EF4-FFF2-40B4-BE49-F238E27FC236}">
                <a16:creationId xmlns:a16="http://schemas.microsoft.com/office/drawing/2014/main" id="{9395C2A3-7CE7-49E6-BA49-D04017A48F5B}"/>
              </a:ext>
            </a:extLst>
          </p:cNvPr>
          <p:cNvSpPr>
            <a:spLocks noGrp="1"/>
          </p:cNvSpPr>
          <p:nvPr>
            <p:ph type="pic" sz="quarter" idx="10"/>
          </p:nvPr>
        </p:nvSpPr>
        <p:spPr>
          <a:xfrm>
            <a:off x="1200150" y="2681556"/>
            <a:ext cx="4771619" cy="4176445"/>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
        <p:nvSpPr>
          <p:cNvPr id="7" name="Bildplatzhalter 2">
            <a:extLst>
              <a:ext uri="{FF2B5EF4-FFF2-40B4-BE49-F238E27FC236}">
                <a16:creationId xmlns:a16="http://schemas.microsoft.com/office/drawing/2014/main" id="{52264FF8-3880-4D9D-99D3-B680592166BD}"/>
              </a:ext>
            </a:extLst>
          </p:cNvPr>
          <p:cNvSpPr>
            <a:spLocks noGrp="1"/>
          </p:cNvSpPr>
          <p:nvPr>
            <p:ph type="pic" sz="quarter" idx="20"/>
          </p:nvPr>
        </p:nvSpPr>
        <p:spPr>
          <a:xfrm>
            <a:off x="6220231" y="2681555"/>
            <a:ext cx="4771619" cy="4176445"/>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Tree>
    <p:extLst>
      <p:ext uri="{BB962C8B-B14F-4D97-AF65-F5344CB8AC3E}">
        <p14:creationId xmlns:p14="http://schemas.microsoft.com/office/powerpoint/2010/main" val="3870362695"/>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Kapiteltrenner mit 3 Bildern">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1200151" y="1457593"/>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696743"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p:nvSpPr>
        <p:spPr>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
        <p:nvSpPr>
          <p:cNvPr id="6" name="Bildplatzhalter 2">
            <a:extLst>
              <a:ext uri="{FF2B5EF4-FFF2-40B4-BE49-F238E27FC236}">
                <a16:creationId xmlns:a16="http://schemas.microsoft.com/office/drawing/2014/main" id="{9395C2A3-7CE7-49E6-BA49-D04017A48F5B}"/>
              </a:ext>
            </a:extLst>
          </p:cNvPr>
          <p:cNvSpPr>
            <a:spLocks noGrp="1"/>
          </p:cNvSpPr>
          <p:nvPr>
            <p:ph type="pic" sz="quarter" idx="10"/>
          </p:nvPr>
        </p:nvSpPr>
        <p:spPr>
          <a:xfrm>
            <a:off x="1200151" y="2681556"/>
            <a:ext cx="3132138" cy="4176445"/>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
        <p:nvSpPr>
          <p:cNvPr id="8" name="Bildplatzhalter 2">
            <a:extLst>
              <a:ext uri="{FF2B5EF4-FFF2-40B4-BE49-F238E27FC236}">
                <a16:creationId xmlns:a16="http://schemas.microsoft.com/office/drawing/2014/main" id="{BE40B6BD-6F08-4AE7-86DA-94509920671A}"/>
              </a:ext>
            </a:extLst>
          </p:cNvPr>
          <p:cNvSpPr>
            <a:spLocks noGrp="1"/>
          </p:cNvSpPr>
          <p:nvPr>
            <p:ph type="pic" sz="quarter" idx="20"/>
          </p:nvPr>
        </p:nvSpPr>
        <p:spPr>
          <a:xfrm>
            <a:off x="4529931" y="2681556"/>
            <a:ext cx="3132138" cy="4176445"/>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
        <p:nvSpPr>
          <p:cNvPr id="10" name="Bildplatzhalter 2">
            <a:extLst>
              <a:ext uri="{FF2B5EF4-FFF2-40B4-BE49-F238E27FC236}">
                <a16:creationId xmlns:a16="http://schemas.microsoft.com/office/drawing/2014/main" id="{836EF1F2-E384-48BA-AE24-AC2524B34551}"/>
              </a:ext>
            </a:extLst>
          </p:cNvPr>
          <p:cNvSpPr>
            <a:spLocks noGrp="1"/>
          </p:cNvSpPr>
          <p:nvPr>
            <p:ph type="pic" sz="quarter" idx="21"/>
          </p:nvPr>
        </p:nvSpPr>
        <p:spPr>
          <a:xfrm>
            <a:off x="7859711" y="2681556"/>
            <a:ext cx="3132138" cy="4176445"/>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Tree>
    <p:extLst>
      <p:ext uri="{BB962C8B-B14F-4D97-AF65-F5344CB8AC3E}">
        <p14:creationId xmlns:p14="http://schemas.microsoft.com/office/powerpoint/2010/main" val="2715061140"/>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Inhaltsverzeichnis_alternativ">
    <p:spTree>
      <p:nvGrpSpPr>
        <p:cNvPr id="1" name=""/>
        <p:cNvGrpSpPr/>
        <p:nvPr/>
      </p:nvGrpSpPr>
      <p:grpSpPr bwMode="auto">
        <a:xfrm>
          <a:off x="0" y="0"/>
          <a:ext cx="0" cy="0"/>
          <a:chOff x="0" y="0"/>
          <a:chExt cx="0" cy="0"/>
        </a:xfrm>
      </p:grpSpPr>
      <p:sp>
        <p:nvSpPr>
          <p:cNvPr id="32" name="!! R1"/>
          <p:cNvSpPr/>
          <p:nvPr/>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7" name="Freihandform: Form 26"/>
          <p:cNvSpPr/>
          <p:nvPr/>
        </p:nvSpPr>
        <p:spPr bwMode="auto">
          <a:xfrm>
            <a:off x="232352" y="6057900"/>
            <a:ext cx="3884998" cy="806721"/>
          </a:xfrm>
          <a:custGeom>
            <a:avLst/>
            <a:gdLst>
              <a:gd name="connsiteX0" fmla="*/ 157754 w 3884998"/>
              <a:gd name="connsiteY0" fmla="*/ 0 h 806721"/>
              <a:gd name="connsiteX1" fmla="*/ 1619443 w 3884998"/>
              <a:gd name="connsiteY1" fmla="*/ 0 h 806721"/>
              <a:gd name="connsiteX2" fmla="*/ 1700854 w 3884998"/>
              <a:gd name="connsiteY2" fmla="*/ 44402 h 806721"/>
              <a:gd name="connsiteX3" fmla="*/ 1957603 w 3884998"/>
              <a:gd name="connsiteY3" fmla="*/ 96486 h 806721"/>
              <a:gd name="connsiteX4" fmla="*/ 2214352 w 3884998"/>
              <a:gd name="connsiteY4" fmla="*/ 44402 h 806721"/>
              <a:gd name="connsiteX5" fmla="*/ 2295764 w 3884998"/>
              <a:gd name="connsiteY5" fmla="*/ 0 h 806721"/>
              <a:gd name="connsiteX6" fmla="*/ 3727244 w 3884998"/>
              <a:gd name="connsiteY6" fmla="*/ 0 h 806721"/>
              <a:gd name="connsiteX7" fmla="*/ 3884998 w 3884998"/>
              <a:gd name="connsiteY7" fmla="*/ 157754 h 806721"/>
              <a:gd name="connsiteX8" fmla="*/ 3884998 w 3884998"/>
              <a:gd name="connsiteY8" fmla="*/ 806721 h 806721"/>
              <a:gd name="connsiteX9" fmla="*/ 0 w 3884998"/>
              <a:gd name="connsiteY9" fmla="*/ 806721 h 806721"/>
              <a:gd name="connsiteX10" fmla="*/ 0 w 3884998"/>
              <a:gd name="connsiteY10" fmla="*/ 157754 h 806721"/>
              <a:gd name="connsiteX11" fmla="*/ 157754 w 3884998"/>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998" h="806721" extrusionOk="0">
                <a:moveTo>
                  <a:pt x="157754" y="0"/>
                </a:moveTo>
                <a:lnTo>
                  <a:pt x="1619443" y="0"/>
                </a:lnTo>
                <a:lnTo>
                  <a:pt x="1700854" y="44402"/>
                </a:lnTo>
                <a:cubicBezTo>
                  <a:pt x="1779769" y="77940"/>
                  <a:pt x="1866530" y="96486"/>
                  <a:pt x="1957603" y="96486"/>
                </a:cubicBezTo>
                <a:cubicBezTo>
                  <a:pt x="2048676" y="96486"/>
                  <a:pt x="2135438" y="77940"/>
                  <a:pt x="2214352" y="44402"/>
                </a:cubicBezTo>
                <a:lnTo>
                  <a:pt x="2295764" y="0"/>
                </a:lnTo>
                <a:lnTo>
                  <a:pt x="3727244" y="0"/>
                </a:lnTo>
                <a:cubicBezTo>
                  <a:pt x="3814369" y="0"/>
                  <a:pt x="3884998" y="70629"/>
                  <a:pt x="3884998" y="157754"/>
                </a:cubicBezTo>
                <a:lnTo>
                  <a:pt x="3884998"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de-DE"/>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Platzhalter Inhaltsverzeichnis</a:t>
            </a:r>
            <a:endParaRPr/>
          </a:p>
        </p:txBody>
      </p:sp>
      <p:sp>
        <p:nvSpPr>
          <p:cNvPr id="24" name="Textplatzhalter 2"/>
          <p:cNvSpPr>
            <a:spLocks noGrp="1"/>
          </p:cNvSpPr>
          <p:nvPr>
            <p:ph type="body" sz="quarter" idx="17" hasCustomPrompt="1"/>
          </p:nvPr>
        </p:nvSpPr>
        <p:spPr bwMode="auto">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defRPr/>
            </a:pPr>
            <a:r>
              <a:rPr lang="de-DE"/>
              <a:t>Inhalt</a:t>
            </a:r>
            <a:endParaRPr/>
          </a:p>
          <a:p>
            <a:pPr lvl="1">
              <a:defRPr/>
            </a:pPr>
            <a:r>
              <a:rPr lang="de-DE"/>
              <a:t>Inhalt</a:t>
            </a:r>
            <a:endParaRPr/>
          </a:p>
          <a:p>
            <a:pPr lvl="2">
              <a:defRPr/>
            </a:pPr>
            <a:r>
              <a:rPr lang="de-DE"/>
              <a:t>Inhalt</a:t>
            </a:r>
            <a:endParaRPr/>
          </a:p>
          <a:p>
            <a:pPr lvl="3">
              <a:defRPr/>
            </a:pPr>
            <a:r>
              <a:rPr lang="de-DE"/>
              <a:t>Inhalt</a:t>
            </a:r>
            <a:endParaRPr/>
          </a:p>
          <a:p>
            <a:pPr lvl="4">
              <a:defRPr/>
            </a:pPr>
            <a:r>
              <a:rPr lang="de-DE"/>
              <a:t>Inhalt</a:t>
            </a:r>
            <a:endParaRPr/>
          </a:p>
        </p:txBody>
      </p:sp>
      <p:pic>
        <p:nvPicPr>
          <p:cNvPr id="25" name="!! G1"/>
          <p:cNvPicPr>
            <a:picLocks noChangeAspect="1"/>
          </p:cNvPicPr>
          <p:nvPr/>
        </p:nvPicPr>
        <p:blipFill>
          <a:blip r:embed="rId2"/>
          <a:srcRect r="61581"/>
          <a:stretch/>
        </p:blipFill>
        <p:spPr bwMode="auto">
          <a:xfrm>
            <a:off x="227012" y="1670731"/>
            <a:ext cx="3925887" cy="4125785"/>
          </a:xfrm>
          <a:prstGeom prst="rect">
            <a:avLst/>
          </a:prstGeom>
          <a:effectLst>
            <a:outerShdw blurRad="139700" dist="25400" dir="5400000" algn="t" rotWithShape="0">
              <a:prstClr val="black">
                <a:alpha val="32000"/>
              </a:prstClr>
            </a:outerShdw>
          </a:effectLst>
        </p:spPr>
      </p:pic>
    </p:spTree>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Text &amp; Bild, Bullets">
    <p:spTree>
      <p:nvGrpSpPr>
        <p:cNvPr id="1" name=""/>
        <p:cNvGrpSpPr/>
        <p:nvPr/>
      </p:nvGrpSpPr>
      <p:grpSpPr>
        <a:xfrm>
          <a:off x="0" y="0"/>
          <a:ext cx="0" cy="0"/>
          <a:chOff x="0" y="0"/>
          <a:chExt cx="0" cy="0"/>
        </a:xfrm>
      </p:grpSpPr>
      <p:sp>
        <p:nvSpPr>
          <p:cNvPr id="18" name="!! R2">
            <a:extLst>
              <a:ext uri="{FF2B5EF4-FFF2-40B4-BE49-F238E27FC236}">
                <a16:creationId xmlns:a16="http://schemas.microsoft.com/office/drawing/2014/main" id="{B2B0074A-CF0B-4CE6-BC4C-3F49094911B2}"/>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6" name="Bildplatzhalter 25">
            <a:extLst>
              <a:ext uri="{FF2B5EF4-FFF2-40B4-BE49-F238E27FC236}">
                <a16:creationId xmlns:a16="http://schemas.microsoft.com/office/drawing/2014/main" id="{CA1B252E-ABD0-4AB5-9492-3740F49A4DE9}"/>
              </a:ext>
            </a:extLst>
          </p:cNvPr>
          <p:cNvSpPr>
            <a:spLocks noGrp="1"/>
          </p:cNvSpPr>
          <p:nvPr>
            <p:ph type="pic" sz="quarter" idx="14"/>
          </p:nvPr>
        </p:nvSpPr>
        <p:spPr>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485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3" name="Textplatzhalter 2">
            <a:extLst>
              <a:ext uri="{FF2B5EF4-FFF2-40B4-BE49-F238E27FC236}">
                <a16:creationId xmlns:a16="http://schemas.microsoft.com/office/drawing/2014/main" id="{B4C345B4-B17B-4959-8169-73C1DDD8179D}"/>
              </a:ext>
            </a:extLst>
          </p:cNvPr>
          <p:cNvSpPr>
            <a:spLocks noGrp="1"/>
          </p:cNvSpPr>
          <p:nvPr>
            <p:ph type="body" sz="quarter" idx="17"/>
          </p:nvPr>
        </p:nvSpPr>
        <p:spPr>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615201585"/>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ext &amp; Bild, Pfeile">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6" name="Bildplatzhalter 25">
            <a:extLst>
              <a:ext uri="{FF2B5EF4-FFF2-40B4-BE49-F238E27FC236}">
                <a16:creationId xmlns:a16="http://schemas.microsoft.com/office/drawing/2014/main" id="{CA1B252E-ABD0-4AB5-9492-3740F49A4DE9}"/>
              </a:ext>
            </a:extLst>
          </p:cNvPr>
          <p:cNvSpPr>
            <a:spLocks noGrp="1"/>
          </p:cNvSpPr>
          <p:nvPr>
            <p:ph type="pic" sz="quarter" idx="14"/>
          </p:nvPr>
        </p:nvSpPr>
        <p:spPr>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userDrawn="1"/>
        </p:nvSpPr>
        <p:spPr>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4" name="Textplatzhalter 2">
            <a:extLst>
              <a:ext uri="{FF2B5EF4-FFF2-40B4-BE49-F238E27FC236}">
                <a16:creationId xmlns:a16="http://schemas.microsoft.com/office/drawing/2014/main" id="{DB39528B-C215-4506-B699-0766965C8462}"/>
              </a:ext>
            </a:extLst>
          </p:cNvPr>
          <p:cNvSpPr>
            <a:spLocks noGrp="1"/>
          </p:cNvSpPr>
          <p:nvPr>
            <p:ph type="body" sz="quarter" idx="17"/>
          </p:nvPr>
        </p:nvSpPr>
        <p:spPr>
          <a:xfrm>
            <a:off x="4329874" y="225425"/>
            <a:ext cx="7633526" cy="6392863"/>
          </a:xfrm>
          <a:prstGeom prst="rect">
            <a:avLst/>
          </a:prstGeom>
        </p:spPr>
        <p:txBody>
          <a:bodyPr anchor="ctr"/>
          <a:lstStyle>
            <a:lvl1pPr marL="228600" indent="-228600">
              <a:buClr>
                <a:srgbClr val="F3C45E"/>
              </a:buClr>
              <a:buFont typeface="Source Sans Pro" panose="020B0503030403020204" pitchFamily="34" charset="0"/>
              <a:buChar char="→"/>
              <a:defRPr sz="2000"/>
            </a:lvl1pPr>
            <a:lvl2pPr marL="685800" indent="-228600">
              <a:buClr>
                <a:srgbClr val="F3C45E"/>
              </a:buClr>
              <a:buFont typeface="Source Sans Pro" panose="020B0503030403020204" pitchFamily="34" charset="0"/>
              <a:buChar char="→"/>
              <a:defRPr sz="1800"/>
            </a:lvl2pPr>
            <a:lvl3pPr marL="1143000" indent="-228600">
              <a:buClr>
                <a:srgbClr val="F3C45E"/>
              </a:buClr>
              <a:buFont typeface="Source Sans Pro" panose="020B0503030403020204" pitchFamily="34" charset="0"/>
              <a:buChar char="→"/>
              <a:defRPr sz="1600"/>
            </a:lvl3pPr>
            <a:lvl4pPr marL="1600200" indent="-228600">
              <a:buClr>
                <a:srgbClr val="F3C45E"/>
              </a:buClr>
              <a:buFont typeface="Source Sans Pro" panose="020B0503030403020204" pitchFamily="34" charset="0"/>
              <a:buChar char="→"/>
              <a:defRPr sz="1400"/>
            </a:lvl4pPr>
            <a:lvl5pPr marL="2057400" indent="-228600">
              <a:buClr>
                <a:srgbClr val="F3C45E"/>
              </a:buClr>
              <a:buFont typeface="Source Sans Pro" panose="020B0503030403020204" pitchFamily="34" charset="0"/>
              <a:buChar cha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709886080"/>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ext Bullets">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2F0B86F3-1F34-455A-8293-4B0A7B7BCA5F}"/>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90" name="Textplatzhalter 2">
            <a:extLst>
              <a:ext uri="{FF2B5EF4-FFF2-40B4-BE49-F238E27FC236}">
                <a16:creationId xmlns:a16="http://schemas.microsoft.com/office/drawing/2014/main" id="{B0B0A592-9B98-448F-A651-27E384590542}"/>
              </a:ext>
            </a:extLst>
          </p:cNvPr>
          <p:cNvSpPr>
            <a:spLocks noGrp="1"/>
          </p:cNvSpPr>
          <p:nvPr>
            <p:ph type="body" sz="quarter" idx="17"/>
          </p:nvPr>
        </p:nvSpPr>
        <p:spPr>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76319135"/>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ext, Pfeile">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157DC992-B6FC-463C-ABD7-140DA3C68F6A}"/>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grpSp>
        <p:nvGrpSpPr>
          <p:cNvPr id="14" name="Gruppieren 13">
            <a:extLst>
              <a:ext uri="{FF2B5EF4-FFF2-40B4-BE49-F238E27FC236}">
                <a16:creationId xmlns:a16="http://schemas.microsoft.com/office/drawing/2014/main" id="{67D2A82B-DD14-450C-8349-6AAC275CB436}"/>
              </a:ext>
            </a:extLst>
          </p:cNvPr>
          <p:cNvGrpSpPr/>
          <p:nvPr/>
        </p:nvGrpSpPr>
        <p:grpSpPr>
          <a:xfrm rot="701874">
            <a:off x="1957422" y="3349380"/>
            <a:ext cx="1776742" cy="2372239"/>
            <a:chOff x="6158294" y="2910638"/>
            <a:chExt cx="2053562" cy="2741838"/>
          </a:xfrm>
          <a:solidFill>
            <a:schemeClr val="accent3"/>
          </a:solidFill>
        </p:grpSpPr>
        <p:sp>
          <p:nvSpPr>
            <p:cNvPr id="15" name="Freihandform: Form 14">
              <a:extLst>
                <a:ext uri="{FF2B5EF4-FFF2-40B4-BE49-F238E27FC236}">
                  <a16:creationId xmlns:a16="http://schemas.microsoft.com/office/drawing/2014/main" id="{EF4973DE-493C-4EC1-81D9-D3ABAAD2212C}"/>
                </a:ext>
              </a:extLst>
            </p:cNvPr>
            <p:cNvSpPr/>
            <p:nvPr/>
          </p:nvSpPr>
          <p:spPr>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18" name="Freihandform: Form 17">
              <a:extLst>
                <a:ext uri="{FF2B5EF4-FFF2-40B4-BE49-F238E27FC236}">
                  <a16:creationId xmlns:a16="http://schemas.microsoft.com/office/drawing/2014/main" id="{64B34AA1-FE06-411E-9065-A64F1AE03B04}"/>
                </a:ext>
              </a:extLst>
            </p:cNvPr>
            <p:cNvSpPr/>
            <p:nvPr/>
          </p:nvSpPr>
          <p:spPr>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0" name="Freihandform: Form 19">
              <a:extLst>
                <a:ext uri="{FF2B5EF4-FFF2-40B4-BE49-F238E27FC236}">
                  <a16:creationId xmlns:a16="http://schemas.microsoft.com/office/drawing/2014/main" id="{D2055778-F7D1-419C-BA1F-843C8D107605}"/>
                </a:ext>
              </a:extLst>
            </p:cNvPr>
            <p:cNvSpPr/>
            <p:nvPr/>
          </p:nvSpPr>
          <p:spPr>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2" name="Freihandform: Form 21">
              <a:extLst>
                <a:ext uri="{FF2B5EF4-FFF2-40B4-BE49-F238E27FC236}">
                  <a16:creationId xmlns:a16="http://schemas.microsoft.com/office/drawing/2014/main" id="{5168165D-FCCB-4BF9-8D98-640C945AC79D}"/>
                </a:ext>
              </a:extLst>
            </p:cNvPr>
            <p:cNvSpPr/>
            <p:nvPr/>
          </p:nvSpPr>
          <p:spPr>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5" name="Freihandform: Form 24">
              <a:extLst>
                <a:ext uri="{FF2B5EF4-FFF2-40B4-BE49-F238E27FC236}">
                  <a16:creationId xmlns:a16="http://schemas.microsoft.com/office/drawing/2014/main" id="{B5F7876C-AC60-4799-86A0-0A51AA6B4D8C}"/>
                </a:ext>
              </a:extLst>
            </p:cNvPr>
            <p:cNvSpPr/>
            <p:nvPr/>
          </p:nvSpPr>
          <p:spPr>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7" name="Freihandform: Form 26">
              <a:extLst>
                <a:ext uri="{FF2B5EF4-FFF2-40B4-BE49-F238E27FC236}">
                  <a16:creationId xmlns:a16="http://schemas.microsoft.com/office/drawing/2014/main" id="{908AE4B4-00E5-4680-943F-0F4A09E9C7B1}"/>
                </a:ext>
              </a:extLst>
            </p:cNvPr>
            <p:cNvSpPr/>
            <p:nvPr/>
          </p:nvSpPr>
          <p:spPr>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8" name="Freihandform: Form 27">
              <a:extLst>
                <a:ext uri="{FF2B5EF4-FFF2-40B4-BE49-F238E27FC236}">
                  <a16:creationId xmlns:a16="http://schemas.microsoft.com/office/drawing/2014/main" id="{00D9B4E6-D746-4A20-90F1-F81BBED16C6C}"/>
                </a:ext>
              </a:extLst>
            </p:cNvPr>
            <p:cNvSpPr/>
            <p:nvPr/>
          </p:nvSpPr>
          <p:spPr>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9" name="Freihandform: Form 28">
              <a:extLst>
                <a:ext uri="{FF2B5EF4-FFF2-40B4-BE49-F238E27FC236}">
                  <a16:creationId xmlns:a16="http://schemas.microsoft.com/office/drawing/2014/main" id="{F2AC721D-6981-475E-9C41-AB95E319A72D}"/>
                </a:ext>
              </a:extLst>
            </p:cNvPr>
            <p:cNvSpPr/>
            <p:nvPr/>
          </p:nvSpPr>
          <p:spPr>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2" name="Freihandform: Form 31">
              <a:extLst>
                <a:ext uri="{FF2B5EF4-FFF2-40B4-BE49-F238E27FC236}">
                  <a16:creationId xmlns:a16="http://schemas.microsoft.com/office/drawing/2014/main" id="{86686FE3-E8BB-48EF-B091-6A35E65C419D}"/>
                </a:ext>
              </a:extLst>
            </p:cNvPr>
            <p:cNvSpPr/>
            <p:nvPr/>
          </p:nvSpPr>
          <p:spPr>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3" name="Freihandform: Form 32">
              <a:extLst>
                <a:ext uri="{FF2B5EF4-FFF2-40B4-BE49-F238E27FC236}">
                  <a16:creationId xmlns:a16="http://schemas.microsoft.com/office/drawing/2014/main" id="{61B9E661-3667-4C4F-9F77-DF4278159A9E}"/>
                </a:ext>
              </a:extLst>
            </p:cNvPr>
            <p:cNvSpPr/>
            <p:nvPr/>
          </p:nvSpPr>
          <p:spPr>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4" name="Freihandform: Form 33">
              <a:extLst>
                <a:ext uri="{FF2B5EF4-FFF2-40B4-BE49-F238E27FC236}">
                  <a16:creationId xmlns:a16="http://schemas.microsoft.com/office/drawing/2014/main" id="{C39ECC12-0B75-42C0-89E1-7B0DDFFB0A25}"/>
                </a:ext>
              </a:extLst>
            </p:cNvPr>
            <p:cNvSpPr/>
            <p:nvPr/>
          </p:nvSpPr>
          <p:spPr>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5" name="Freihandform: Form 34">
              <a:extLst>
                <a:ext uri="{FF2B5EF4-FFF2-40B4-BE49-F238E27FC236}">
                  <a16:creationId xmlns:a16="http://schemas.microsoft.com/office/drawing/2014/main" id="{DB802869-4C3B-412C-851D-F0A20BEDCAEE}"/>
                </a:ext>
              </a:extLst>
            </p:cNvPr>
            <p:cNvSpPr/>
            <p:nvPr/>
          </p:nvSpPr>
          <p:spPr>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6" name="Freihandform: Form 35">
              <a:extLst>
                <a:ext uri="{FF2B5EF4-FFF2-40B4-BE49-F238E27FC236}">
                  <a16:creationId xmlns:a16="http://schemas.microsoft.com/office/drawing/2014/main" id="{4C790565-82D7-4141-9EFD-1DAD9324E4DB}"/>
                </a:ext>
              </a:extLst>
            </p:cNvPr>
            <p:cNvSpPr/>
            <p:nvPr/>
          </p:nvSpPr>
          <p:spPr>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7" name="Freihandform: Form 36">
              <a:extLst>
                <a:ext uri="{FF2B5EF4-FFF2-40B4-BE49-F238E27FC236}">
                  <a16:creationId xmlns:a16="http://schemas.microsoft.com/office/drawing/2014/main" id="{1BA916B3-BBE0-4258-806E-C01410E238FC}"/>
                </a:ext>
              </a:extLst>
            </p:cNvPr>
            <p:cNvSpPr/>
            <p:nvPr/>
          </p:nvSpPr>
          <p:spPr>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8" name="Freihandform: Form 37">
              <a:extLst>
                <a:ext uri="{FF2B5EF4-FFF2-40B4-BE49-F238E27FC236}">
                  <a16:creationId xmlns:a16="http://schemas.microsoft.com/office/drawing/2014/main" id="{2EF2EFF2-0621-4BB4-AE6F-1C17C167819E}"/>
                </a:ext>
              </a:extLst>
            </p:cNvPr>
            <p:cNvSpPr/>
            <p:nvPr/>
          </p:nvSpPr>
          <p:spPr>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9" name="Freihandform: Form 38">
              <a:extLst>
                <a:ext uri="{FF2B5EF4-FFF2-40B4-BE49-F238E27FC236}">
                  <a16:creationId xmlns:a16="http://schemas.microsoft.com/office/drawing/2014/main" id="{7E89B1DD-0B98-4121-A785-3CCCDA9913C4}"/>
                </a:ext>
              </a:extLst>
            </p:cNvPr>
            <p:cNvSpPr/>
            <p:nvPr/>
          </p:nvSpPr>
          <p:spPr>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0" name="Freihandform: Form 39">
              <a:extLst>
                <a:ext uri="{FF2B5EF4-FFF2-40B4-BE49-F238E27FC236}">
                  <a16:creationId xmlns:a16="http://schemas.microsoft.com/office/drawing/2014/main" id="{97A4EABE-652A-49A0-BB65-327353FAAB93}"/>
                </a:ext>
              </a:extLst>
            </p:cNvPr>
            <p:cNvSpPr/>
            <p:nvPr/>
          </p:nvSpPr>
          <p:spPr>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1" name="Freihandform: Form 40">
              <a:extLst>
                <a:ext uri="{FF2B5EF4-FFF2-40B4-BE49-F238E27FC236}">
                  <a16:creationId xmlns:a16="http://schemas.microsoft.com/office/drawing/2014/main" id="{7B7A3E74-8910-4A3C-8F1A-7048E722DCAF}"/>
                </a:ext>
              </a:extLst>
            </p:cNvPr>
            <p:cNvSpPr/>
            <p:nvPr/>
          </p:nvSpPr>
          <p:spPr>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2" name="Freihandform: Form 41">
              <a:extLst>
                <a:ext uri="{FF2B5EF4-FFF2-40B4-BE49-F238E27FC236}">
                  <a16:creationId xmlns:a16="http://schemas.microsoft.com/office/drawing/2014/main" id="{593722B7-F739-4023-82D9-3A9451453F38}"/>
                </a:ext>
              </a:extLst>
            </p:cNvPr>
            <p:cNvSpPr/>
            <p:nvPr/>
          </p:nvSpPr>
          <p:spPr>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3" name="Freihandform: Form 42">
              <a:extLst>
                <a:ext uri="{FF2B5EF4-FFF2-40B4-BE49-F238E27FC236}">
                  <a16:creationId xmlns:a16="http://schemas.microsoft.com/office/drawing/2014/main" id="{43ADD3E1-D6F0-4510-8F44-B6C26D28565D}"/>
                </a:ext>
              </a:extLst>
            </p:cNvPr>
            <p:cNvSpPr/>
            <p:nvPr/>
          </p:nvSpPr>
          <p:spPr>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4" name="Freihandform: Form 43">
              <a:extLst>
                <a:ext uri="{FF2B5EF4-FFF2-40B4-BE49-F238E27FC236}">
                  <a16:creationId xmlns:a16="http://schemas.microsoft.com/office/drawing/2014/main" id="{B4FDE200-68D1-444B-BD81-04BB1A56961B}"/>
                </a:ext>
              </a:extLst>
            </p:cNvPr>
            <p:cNvSpPr/>
            <p:nvPr/>
          </p:nvSpPr>
          <p:spPr>
            <a:xfrm>
              <a:off x="7381300"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5" name="Freihandform: Form 44">
              <a:extLst>
                <a:ext uri="{FF2B5EF4-FFF2-40B4-BE49-F238E27FC236}">
                  <a16:creationId xmlns:a16="http://schemas.microsoft.com/office/drawing/2014/main" id="{75F0DFE5-F66E-4D6A-ABAF-347BA1D701E8}"/>
                </a:ext>
              </a:extLst>
            </p:cNvPr>
            <p:cNvSpPr/>
            <p:nvPr/>
          </p:nvSpPr>
          <p:spPr>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6" name="Freihandform: Form 45">
              <a:extLst>
                <a:ext uri="{FF2B5EF4-FFF2-40B4-BE49-F238E27FC236}">
                  <a16:creationId xmlns:a16="http://schemas.microsoft.com/office/drawing/2014/main" id="{0BA00B54-E6A0-41D0-AE96-69E842283C63}"/>
                </a:ext>
              </a:extLst>
            </p:cNvPr>
            <p:cNvSpPr/>
            <p:nvPr/>
          </p:nvSpPr>
          <p:spPr>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7" name="Freihandform: Form 46">
              <a:extLst>
                <a:ext uri="{FF2B5EF4-FFF2-40B4-BE49-F238E27FC236}">
                  <a16:creationId xmlns:a16="http://schemas.microsoft.com/office/drawing/2014/main" id="{69F6DCC1-40F7-4290-9D3C-9B8FFB11CA42}"/>
                </a:ext>
              </a:extLst>
            </p:cNvPr>
            <p:cNvSpPr/>
            <p:nvPr/>
          </p:nvSpPr>
          <p:spPr>
            <a:xfrm>
              <a:off x="7109132"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8" name="Freihandform: Form 47">
              <a:extLst>
                <a:ext uri="{FF2B5EF4-FFF2-40B4-BE49-F238E27FC236}">
                  <a16:creationId xmlns:a16="http://schemas.microsoft.com/office/drawing/2014/main" id="{3C69051D-8C66-4C5A-97DF-7D8A226CE0F4}"/>
                </a:ext>
              </a:extLst>
            </p:cNvPr>
            <p:cNvSpPr/>
            <p:nvPr/>
          </p:nvSpPr>
          <p:spPr>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9" name="Freihandform: Form 48">
              <a:extLst>
                <a:ext uri="{FF2B5EF4-FFF2-40B4-BE49-F238E27FC236}">
                  <a16:creationId xmlns:a16="http://schemas.microsoft.com/office/drawing/2014/main" id="{B9E3EC4F-B307-41A5-A11E-882A8ED2EDA2}"/>
                </a:ext>
              </a:extLst>
            </p:cNvPr>
            <p:cNvSpPr/>
            <p:nvPr/>
          </p:nvSpPr>
          <p:spPr>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0" name="Freihandform: Form 49">
              <a:extLst>
                <a:ext uri="{FF2B5EF4-FFF2-40B4-BE49-F238E27FC236}">
                  <a16:creationId xmlns:a16="http://schemas.microsoft.com/office/drawing/2014/main" id="{F49A3432-8391-4EAD-9FF4-EB35C717F060}"/>
                </a:ext>
              </a:extLst>
            </p:cNvPr>
            <p:cNvSpPr/>
            <p:nvPr/>
          </p:nvSpPr>
          <p:spPr>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1" name="Freihandform: Form 50">
              <a:extLst>
                <a:ext uri="{FF2B5EF4-FFF2-40B4-BE49-F238E27FC236}">
                  <a16:creationId xmlns:a16="http://schemas.microsoft.com/office/drawing/2014/main" id="{AA0472C8-F9E1-4F20-A038-9D159BF91E2D}"/>
                </a:ext>
              </a:extLst>
            </p:cNvPr>
            <p:cNvSpPr/>
            <p:nvPr/>
          </p:nvSpPr>
          <p:spPr>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2" name="Freihandform: Form 51">
              <a:extLst>
                <a:ext uri="{FF2B5EF4-FFF2-40B4-BE49-F238E27FC236}">
                  <a16:creationId xmlns:a16="http://schemas.microsoft.com/office/drawing/2014/main" id="{A477CC08-3B7D-489F-922F-453948453B11}"/>
                </a:ext>
              </a:extLst>
            </p:cNvPr>
            <p:cNvSpPr/>
            <p:nvPr/>
          </p:nvSpPr>
          <p:spPr>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3" name="Freihandform: Form 52">
              <a:extLst>
                <a:ext uri="{FF2B5EF4-FFF2-40B4-BE49-F238E27FC236}">
                  <a16:creationId xmlns:a16="http://schemas.microsoft.com/office/drawing/2014/main" id="{081E0C53-0926-4311-84B2-26FDDA4D89C0}"/>
                </a:ext>
              </a:extLst>
            </p:cNvPr>
            <p:cNvSpPr/>
            <p:nvPr/>
          </p:nvSpPr>
          <p:spPr>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4" name="Freihandform: Form 53">
              <a:extLst>
                <a:ext uri="{FF2B5EF4-FFF2-40B4-BE49-F238E27FC236}">
                  <a16:creationId xmlns:a16="http://schemas.microsoft.com/office/drawing/2014/main" id="{06D9E202-C5FF-49FC-9199-03AF75B46361}"/>
                </a:ext>
              </a:extLst>
            </p:cNvPr>
            <p:cNvSpPr/>
            <p:nvPr/>
          </p:nvSpPr>
          <p:spPr>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5" name="Freihandform: Form 54">
              <a:extLst>
                <a:ext uri="{FF2B5EF4-FFF2-40B4-BE49-F238E27FC236}">
                  <a16:creationId xmlns:a16="http://schemas.microsoft.com/office/drawing/2014/main" id="{AA2F5803-DDDF-4DD3-9F07-3E4E2C19F371}"/>
                </a:ext>
              </a:extLst>
            </p:cNvPr>
            <p:cNvSpPr/>
            <p:nvPr/>
          </p:nvSpPr>
          <p:spPr>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6" name="Freihandform: Form 55">
              <a:extLst>
                <a:ext uri="{FF2B5EF4-FFF2-40B4-BE49-F238E27FC236}">
                  <a16:creationId xmlns:a16="http://schemas.microsoft.com/office/drawing/2014/main" id="{B7F29B03-B427-4B1F-B16D-E17E3C66D73E}"/>
                </a:ext>
              </a:extLst>
            </p:cNvPr>
            <p:cNvSpPr/>
            <p:nvPr/>
          </p:nvSpPr>
          <p:spPr>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7" name="Freihandform: Form 56">
              <a:extLst>
                <a:ext uri="{FF2B5EF4-FFF2-40B4-BE49-F238E27FC236}">
                  <a16:creationId xmlns:a16="http://schemas.microsoft.com/office/drawing/2014/main" id="{576F52E4-A008-4005-8BAD-482A09FA9EB5}"/>
                </a:ext>
              </a:extLst>
            </p:cNvPr>
            <p:cNvSpPr/>
            <p:nvPr/>
          </p:nvSpPr>
          <p:spPr>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8" name="Freihandform: Form 57">
              <a:extLst>
                <a:ext uri="{FF2B5EF4-FFF2-40B4-BE49-F238E27FC236}">
                  <a16:creationId xmlns:a16="http://schemas.microsoft.com/office/drawing/2014/main" id="{4E104B6B-12FD-4C69-9947-FB3CE15278EC}"/>
                </a:ext>
              </a:extLst>
            </p:cNvPr>
            <p:cNvSpPr/>
            <p:nvPr/>
          </p:nvSpPr>
          <p:spPr>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9" name="Freihandform: Form 58">
              <a:extLst>
                <a:ext uri="{FF2B5EF4-FFF2-40B4-BE49-F238E27FC236}">
                  <a16:creationId xmlns:a16="http://schemas.microsoft.com/office/drawing/2014/main" id="{8FDEB30C-4555-4C9A-A9E5-A0D2ED50E457}"/>
                </a:ext>
              </a:extLst>
            </p:cNvPr>
            <p:cNvSpPr/>
            <p:nvPr/>
          </p:nvSpPr>
          <p:spPr>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0" name="Freihandform: Form 59">
              <a:extLst>
                <a:ext uri="{FF2B5EF4-FFF2-40B4-BE49-F238E27FC236}">
                  <a16:creationId xmlns:a16="http://schemas.microsoft.com/office/drawing/2014/main" id="{C4E28B32-530A-4B2B-842E-ADB697208C2E}"/>
                </a:ext>
              </a:extLst>
            </p:cNvPr>
            <p:cNvSpPr/>
            <p:nvPr/>
          </p:nvSpPr>
          <p:spPr>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1" name="Freihandform: Form 60">
              <a:extLst>
                <a:ext uri="{FF2B5EF4-FFF2-40B4-BE49-F238E27FC236}">
                  <a16:creationId xmlns:a16="http://schemas.microsoft.com/office/drawing/2014/main" id="{C743B64B-ED7E-4D2A-B12A-ED1371B90E19}"/>
                </a:ext>
              </a:extLst>
            </p:cNvPr>
            <p:cNvSpPr/>
            <p:nvPr/>
          </p:nvSpPr>
          <p:spPr>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2" name="Freihandform: Form 61">
              <a:extLst>
                <a:ext uri="{FF2B5EF4-FFF2-40B4-BE49-F238E27FC236}">
                  <a16:creationId xmlns:a16="http://schemas.microsoft.com/office/drawing/2014/main" id="{9342623E-8B9D-48BB-B16E-61F995BC2EEB}"/>
                </a:ext>
              </a:extLst>
            </p:cNvPr>
            <p:cNvSpPr/>
            <p:nvPr/>
          </p:nvSpPr>
          <p:spPr>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3" name="Freihandform: Form 62">
              <a:extLst>
                <a:ext uri="{FF2B5EF4-FFF2-40B4-BE49-F238E27FC236}">
                  <a16:creationId xmlns:a16="http://schemas.microsoft.com/office/drawing/2014/main" id="{00D3CCC8-A440-4F78-A750-D55B06D933E3}"/>
                </a:ext>
              </a:extLst>
            </p:cNvPr>
            <p:cNvSpPr/>
            <p:nvPr/>
          </p:nvSpPr>
          <p:spPr>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4" name="Freihandform: Form 63">
              <a:extLst>
                <a:ext uri="{FF2B5EF4-FFF2-40B4-BE49-F238E27FC236}">
                  <a16:creationId xmlns:a16="http://schemas.microsoft.com/office/drawing/2014/main" id="{20AC9CEF-2FAA-4241-ABFD-6BB8A4E0B1B4}"/>
                </a:ext>
              </a:extLst>
            </p:cNvPr>
            <p:cNvSpPr/>
            <p:nvPr/>
          </p:nvSpPr>
          <p:spPr>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5" name="Freihandform: Form 64">
              <a:extLst>
                <a:ext uri="{FF2B5EF4-FFF2-40B4-BE49-F238E27FC236}">
                  <a16:creationId xmlns:a16="http://schemas.microsoft.com/office/drawing/2014/main" id="{05EB9196-D340-4C91-A405-CB6040BDF23C}"/>
                </a:ext>
              </a:extLst>
            </p:cNvPr>
            <p:cNvSpPr/>
            <p:nvPr/>
          </p:nvSpPr>
          <p:spPr>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6" name="Freihandform: Form 65">
              <a:extLst>
                <a:ext uri="{FF2B5EF4-FFF2-40B4-BE49-F238E27FC236}">
                  <a16:creationId xmlns:a16="http://schemas.microsoft.com/office/drawing/2014/main" id="{47C65373-7A5D-493E-9570-77C25D8A5A38}"/>
                </a:ext>
              </a:extLst>
            </p:cNvPr>
            <p:cNvSpPr/>
            <p:nvPr/>
          </p:nvSpPr>
          <p:spPr>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7" name="Freihandform: Form 66">
              <a:extLst>
                <a:ext uri="{FF2B5EF4-FFF2-40B4-BE49-F238E27FC236}">
                  <a16:creationId xmlns:a16="http://schemas.microsoft.com/office/drawing/2014/main" id="{E2C093CB-0D37-433D-9112-B8D44FB832CF}"/>
                </a:ext>
              </a:extLst>
            </p:cNvPr>
            <p:cNvSpPr/>
            <p:nvPr/>
          </p:nvSpPr>
          <p:spPr>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8" name="Freihandform: Form 67">
              <a:extLst>
                <a:ext uri="{FF2B5EF4-FFF2-40B4-BE49-F238E27FC236}">
                  <a16:creationId xmlns:a16="http://schemas.microsoft.com/office/drawing/2014/main" id="{CB9F545F-B056-4EB2-B974-680DCA2F17C9}"/>
                </a:ext>
              </a:extLst>
            </p:cNvPr>
            <p:cNvSpPr/>
            <p:nvPr/>
          </p:nvSpPr>
          <p:spPr>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9" name="Freihandform: Form 68">
              <a:extLst>
                <a:ext uri="{FF2B5EF4-FFF2-40B4-BE49-F238E27FC236}">
                  <a16:creationId xmlns:a16="http://schemas.microsoft.com/office/drawing/2014/main" id="{C34C831A-76DD-40A4-880A-10FCCBACCA21}"/>
                </a:ext>
              </a:extLst>
            </p:cNvPr>
            <p:cNvSpPr/>
            <p:nvPr/>
          </p:nvSpPr>
          <p:spPr>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0" name="Freihandform: Form 69">
              <a:extLst>
                <a:ext uri="{FF2B5EF4-FFF2-40B4-BE49-F238E27FC236}">
                  <a16:creationId xmlns:a16="http://schemas.microsoft.com/office/drawing/2014/main" id="{96857F5E-BE55-49E9-AD95-16E98FE8618B}"/>
                </a:ext>
              </a:extLst>
            </p:cNvPr>
            <p:cNvSpPr/>
            <p:nvPr/>
          </p:nvSpPr>
          <p:spPr>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1" name="Freihandform: Form 70">
              <a:extLst>
                <a:ext uri="{FF2B5EF4-FFF2-40B4-BE49-F238E27FC236}">
                  <a16:creationId xmlns:a16="http://schemas.microsoft.com/office/drawing/2014/main" id="{D38D83DA-AEAB-4B9C-835A-1C60DA99FE38}"/>
                </a:ext>
              </a:extLst>
            </p:cNvPr>
            <p:cNvSpPr/>
            <p:nvPr/>
          </p:nvSpPr>
          <p:spPr>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2" name="Freihandform: Form 71">
              <a:extLst>
                <a:ext uri="{FF2B5EF4-FFF2-40B4-BE49-F238E27FC236}">
                  <a16:creationId xmlns:a16="http://schemas.microsoft.com/office/drawing/2014/main" id="{F987D101-B8F3-4D3D-A94B-905E1C2C386F}"/>
                </a:ext>
              </a:extLst>
            </p:cNvPr>
            <p:cNvSpPr/>
            <p:nvPr/>
          </p:nvSpPr>
          <p:spPr>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3" name="Freihandform: Form 72">
              <a:extLst>
                <a:ext uri="{FF2B5EF4-FFF2-40B4-BE49-F238E27FC236}">
                  <a16:creationId xmlns:a16="http://schemas.microsoft.com/office/drawing/2014/main" id="{15AC97AA-D4C0-424F-93B1-8BDAA7D5CEAF}"/>
                </a:ext>
              </a:extLst>
            </p:cNvPr>
            <p:cNvSpPr/>
            <p:nvPr/>
          </p:nvSpPr>
          <p:spPr>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4" name="Freihandform: Form 73">
              <a:extLst>
                <a:ext uri="{FF2B5EF4-FFF2-40B4-BE49-F238E27FC236}">
                  <a16:creationId xmlns:a16="http://schemas.microsoft.com/office/drawing/2014/main" id="{6FF5D1B8-D6A6-4138-82E3-4606AC07AA78}"/>
                </a:ext>
              </a:extLst>
            </p:cNvPr>
            <p:cNvSpPr/>
            <p:nvPr/>
          </p:nvSpPr>
          <p:spPr>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5" name="Freihandform: Form 74">
              <a:extLst>
                <a:ext uri="{FF2B5EF4-FFF2-40B4-BE49-F238E27FC236}">
                  <a16:creationId xmlns:a16="http://schemas.microsoft.com/office/drawing/2014/main" id="{7BDE243E-D0E9-479B-ADB5-A80AFC266875}"/>
                </a:ext>
              </a:extLst>
            </p:cNvPr>
            <p:cNvSpPr/>
            <p:nvPr/>
          </p:nvSpPr>
          <p:spPr>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6" name="Freihandform: Form 75">
              <a:extLst>
                <a:ext uri="{FF2B5EF4-FFF2-40B4-BE49-F238E27FC236}">
                  <a16:creationId xmlns:a16="http://schemas.microsoft.com/office/drawing/2014/main" id="{7E91EC0D-C632-4E9F-B326-42BC458835BB}"/>
                </a:ext>
              </a:extLst>
            </p:cNvPr>
            <p:cNvSpPr/>
            <p:nvPr/>
          </p:nvSpPr>
          <p:spPr>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7" name="Freihandform: Form 76">
              <a:extLst>
                <a:ext uri="{FF2B5EF4-FFF2-40B4-BE49-F238E27FC236}">
                  <a16:creationId xmlns:a16="http://schemas.microsoft.com/office/drawing/2014/main" id="{58F21A4C-5D25-4EC0-93AA-C5540DFFB3D1}"/>
                </a:ext>
              </a:extLst>
            </p:cNvPr>
            <p:cNvSpPr/>
            <p:nvPr/>
          </p:nvSpPr>
          <p:spPr>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8" name="Freihandform: Form 77">
              <a:extLst>
                <a:ext uri="{FF2B5EF4-FFF2-40B4-BE49-F238E27FC236}">
                  <a16:creationId xmlns:a16="http://schemas.microsoft.com/office/drawing/2014/main" id="{D918B9DD-15CB-4148-B334-535C899FD8A9}"/>
                </a:ext>
              </a:extLst>
            </p:cNvPr>
            <p:cNvSpPr/>
            <p:nvPr/>
          </p:nvSpPr>
          <p:spPr>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9" name="Freihandform: Form 78">
              <a:extLst>
                <a:ext uri="{FF2B5EF4-FFF2-40B4-BE49-F238E27FC236}">
                  <a16:creationId xmlns:a16="http://schemas.microsoft.com/office/drawing/2014/main" id="{3CE00CD2-E3B7-47C6-BE39-89AC7AE8896A}"/>
                </a:ext>
              </a:extLst>
            </p:cNvPr>
            <p:cNvSpPr/>
            <p:nvPr/>
          </p:nvSpPr>
          <p:spPr>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0" name="Freihandform: Form 79">
              <a:extLst>
                <a:ext uri="{FF2B5EF4-FFF2-40B4-BE49-F238E27FC236}">
                  <a16:creationId xmlns:a16="http://schemas.microsoft.com/office/drawing/2014/main" id="{467C0764-A411-42BF-A7B1-7A05D3FAB50B}"/>
                </a:ext>
              </a:extLst>
            </p:cNvPr>
            <p:cNvSpPr/>
            <p:nvPr/>
          </p:nvSpPr>
          <p:spPr>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1" name="Freihandform: Form 80">
              <a:extLst>
                <a:ext uri="{FF2B5EF4-FFF2-40B4-BE49-F238E27FC236}">
                  <a16:creationId xmlns:a16="http://schemas.microsoft.com/office/drawing/2014/main" id="{31010905-2A84-4CB3-9FF3-FEA618F9BB46}"/>
                </a:ext>
              </a:extLst>
            </p:cNvPr>
            <p:cNvSpPr/>
            <p:nvPr/>
          </p:nvSpPr>
          <p:spPr>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2" name="Freihandform: Form 81">
              <a:extLst>
                <a:ext uri="{FF2B5EF4-FFF2-40B4-BE49-F238E27FC236}">
                  <a16:creationId xmlns:a16="http://schemas.microsoft.com/office/drawing/2014/main" id="{C7F151E9-1E68-4430-B4BD-DB8DF3F39AF8}"/>
                </a:ext>
              </a:extLst>
            </p:cNvPr>
            <p:cNvSpPr/>
            <p:nvPr/>
          </p:nvSpPr>
          <p:spPr>
            <a:xfrm>
              <a:off x="7922060" y="3285924"/>
              <a:ext cx="27126"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3" name="Freihandform: Form 82">
              <a:extLst>
                <a:ext uri="{FF2B5EF4-FFF2-40B4-BE49-F238E27FC236}">
                  <a16:creationId xmlns:a16="http://schemas.microsoft.com/office/drawing/2014/main" id="{90BB296F-5AC5-447B-AB23-60A4964F7F3D}"/>
                </a:ext>
              </a:extLst>
            </p:cNvPr>
            <p:cNvSpPr/>
            <p:nvPr/>
          </p:nvSpPr>
          <p:spPr>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4" name="Freihandform: Form 83">
              <a:extLst>
                <a:ext uri="{FF2B5EF4-FFF2-40B4-BE49-F238E27FC236}">
                  <a16:creationId xmlns:a16="http://schemas.microsoft.com/office/drawing/2014/main" id="{8F816A2C-6918-444E-8B8E-9823FBC5929C}"/>
                </a:ext>
              </a:extLst>
            </p:cNvPr>
            <p:cNvSpPr/>
            <p:nvPr/>
          </p:nvSpPr>
          <p:spPr>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5" name="Freihandform: Form 84">
              <a:extLst>
                <a:ext uri="{FF2B5EF4-FFF2-40B4-BE49-F238E27FC236}">
                  <a16:creationId xmlns:a16="http://schemas.microsoft.com/office/drawing/2014/main" id="{9563A9F6-B913-412B-9A56-8766F3C44D77}"/>
                </a:ext>
              </a:extLst>
            </p:cNvPr>
            <p:cNvSpPr/>
            <p:nvPr/>
          </p:nvSpPr>
          <p:spPr>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6" name="Freihandform: Form 85">
              <a:extLst>
                <a:ext uri="{FF2B5EF4-FFF2-40B4-BE49-F238E27FC236}">
                  <a16:creationId xmlns:a16="http://schemas.microsoft.com/office/drawing/2014/main" id="{B21E1A75-4929-42EC-BFF4-A52CC5CCE8FD}"/>
                </a:ext>
              </a:extLst>
            </p:cNvPr>
            <p:cNvSpPr/>
            <p:nvPr/>
          </p:nvSpPr>
          <p:spPr>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7" name="Freihandform: Form 86">
              <a:extLst>
                <a:ext uri="{FF2B5EF4-FFF2-40B4-BE49-F238E27FC236}">
                  <a16:creationId xmlns:a16="http://schemas.microsoft.com/office/drawing/2014/main" id="{493B0BF7-CED9-4EB8-AAE6-8174E4B0C414}"/>
                </a:ext>
              </a:extLst>
            </p:cNvPr>
            <p:cNvSpPr/>
            <p:nvPr/>
          </p:nvSpPr>
          <p:spPr>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8" name="Freihandform: Form 87">
              <a:extLst>
                <a:ext uri="{FF2B5EF4-FFF2-40B4-BE49-F238E27FC236}">
                  <a16:creationId xmlns:a16="http://schemas.microsoft.com/office/drawing/2014/main" id="{9452B7FC-6086-4E99-A922-A1B1475A1A97}"/>
                </a:ext>
              </a:extLst>
            </p:cNvPr>
            <p:cNvSpPr/>
            <p:nvPr/>
          </p:nvSpPr>
          <p:spPr>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grpSp>
      <p:sp>
        <p:nvSpPr>
          <p:cNvPr id="90" name="Textplatzhalter 2">
            <a:extLst>
              <a:ext uri="{FF2B5EF4-FFF2-40B4-BE49-F238E27FC236}">
                <a16:creationId xmlns:a16="http://schemas.microsoft.com/office/drawing/2014/main" id="{BE67BE01-1716-44D2-9DE4-C9D6BAADD4CE}"/>
              </a:ext>
            </a:extLst>
          </p:cNvPr>
          <p:cNvSpPr>
            <a:spLocks noGrp="1"/>
          </p:cNvSpPr>
          <p:nvPr>
            <p:ph type="body" sz="quarter" idx="17"/>
          </p:nvPr>
        </p:nvSpPr>
        <p:spPr>
          <a:xfrm>
            <a:off x="4329874" y="225425"/>
            <a:ext cx="7633526" cy="6392863"/>
          </a:xfrm>
          <a:prstGeom prst="rect">
            <a:avLst/>
          </a:prstGeom>
        </p:spPr>
        <p:txBody>
          <a:bodyPr anchor="ctr"/>
          <a:lstStyle>
            <a:lvl1pPr marL="228600" indent="-228600">
              <a:buClr>
                <a:srgbClr val="F3C45E"/>
              </a:buClr>
              <a:buFont typeface="Source Sans Pro" panose="020B0503030403020204" pitchFamily="34" charset="0"/>
              <a:buChar char="→"/>
              <a:defRPr sz="2000"/>
            </a:lvl1pPr>
            <a:lvl2pPr marL="685800" indent="-228600">
              <a:buClr>
                <a:srgbClr val="F3C45E"/>
              </a:buClr>
              <a:buFont typeface="Source Sans Pro" panose="020B0503030403020204" pitchFamily="34" charset="0"/>
              <a:buChar char="→"/>
              <a:defRPr sz="1800"/>
            </a:lvl2pPr>
            <a:lvl3pPr marL="1143000" indent="-228600">
              <a:buClr>
                <a:srgbClr val="F3C45E"/>
              </a:buClr>
              <a:buFont typeface="Source Sans Pro" panose="020B0503030403020204" pitchFamily="34" charset="0"/>
              <a:buChar char="→"/>
              <a:defRPr sz="1600"/>
            </a:lvl3pPr>
            <a:lvl4pPr marL="1600200" indent="-228600">
              <a:buClr>
                <a:srgbClr val="F3C45E"/>
              </a:buClr>
              <a:buFont typeface="Source Sans Pro" panose="020B0503030403020204" pitchFamily="34" charset="0"/>
              <a:buChar char="→"/>
              <a:defRPr sz="1400"/>
            </a:lvl4pPr>
            <a:lvl5pPr marL="2057400" indent="-228600">
              <a:buClr>
                <a:srgbClr val="F3C45E"/>
              </a:buClr>
              <a:buFont typeface="Source Sans Pro" panose="020B0503030403020204" pitchFamily="34" charset="0"/>
              <a:buChar cha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965170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ext, Aufzählung">
    <p:spTree>
      <p:nvGrpSpPr>
        <p:cNvPr id="1" name=""/>
        <p:cNvGrpSpPr/>
        <p:nvPr/>
      </p:nvGrpSpPr>
      <p:grpSpPr>
        <a:xfrm>
          <a:off x="0" y="0"/>
          <a:ext cx="0" cy="0"/>
          <a:chOff x="0" y="0"/>
          <a:chExt cx="0" cy="0"/>
        </a:xfrm>
      </p:grpSpPr>
      <p:sp>
        <p:nvSpPr>
          <p:cNvPr id="89" name="!! R2">
            <a:extLst>
              <a:ext uri="{FF2B5EF4-FFF2-40B4-BE49-F238E27FC236}">
                <a16:creationId xmlns:a16="http://schemas.microsoft.com/office/drawing/2014/main" id="{9B14203B-DCC3-4A62-B04B-88A9BC1B1A1D}"/>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3872"/>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grpSp>
        <p:nvGrpSpPr>
          <p:cNvPr id="14" name="Gruppieren 13">
            <a:extLst>
              <a:ext uri="{FF2B5EF4-FFF2-40B4-BE49-F238E27FC236}">
                <a16:creationId xmlns:a16="http://schemas.microsoft.com/office/drawing/2014/main" id="{67D2A82B-DD14-450C-8349-6AAC275CB436}"/>
              </a:ext>
            </a:extLst>
          </p:cNvPr>
          <p:cNvGrpSpPr/>
          <p:nvPr/>
        </p:nvGrpSpPr>
        <p:grpSpPr>
          <a:xfrm rot="701874">
            <a:off x="1957422" y="3349380"/>
            <a:ext cx="1776742" cy="2372239"/>
            <a:chOff x="6158294" y="2910638"/>
            <a:chExt cx="2053562" cy="2741838"/>
          </a:xfrm>
          <a:solidFill>
            <a:schemeClr val="accent3"/>
          </a:solidFill>
        </p:grpSpPr>
        <p:sp>
          <p:nvSpPr>
            <p:cNvPr id="15" name="Freihandform: Form 14">
              <a:extLst>
                <a:ext uri="{FF2B5EF4-FFF2-40B4-BE49-F238E27FC236}">
                  <a16:creationId xmlns:a16="http://schemas.microsoft.com/office/drawing/2014/main" id="{EF4973DE-493C-4EC1-81D9-D3ABAAD2212C}"/>
                </a:ext>
              </a:extLst>
            </p:cNvPr>
            <p:cNvSpPr/>
            <p:nvPr/>
          </p:nvSpPr>
          <p:spPr>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18" name="Freihandform: Form 17">
              <a:extLst>
                <a:ext uri="{FF2B5EF4-FFF2-40B4-BE49-F238E27FC236}">
                  <a16:creationId xmlns:a16="http://schemas.microsoft.com/office/drawing/2014/main" id="{64B34AA1-FE06-411E-9065-A64F1AE03B04}"/>
                </a:ext>
              </a:extLst>
            </p:cNvPr>
            <p:cNvSpPr/>
            <p:nvPr/>
          </p:nvSpPr>
          <p:spPr>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0" name="Freihandform: Form 19">
              <a:extLst>
                <a:ext uri="{FF2B5EF4-FFF2-40B4-BE49-F238E27FC236}">
                  <a16:creationId xmlns:a16="http://schemas.microsoft.com/office/drawing/2014/main" id="{D2055778-F7D1-419C-BA1F-843C8D107605}"/>
                </a:ext>
              </a:extLst>
            </p:cNvPr>
            <p:cNvSpPr/>
            <p:nvPr/>
          </p:nvSpPr>
          <p:spPr>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2" name="Freihandform: Form 21">
              <a:extLst>
                <a:ext uri="{FF2B5EF4-FFF2-40B4-BE49-F238E27FC236}">
                  <a16:creationId xmlns:a16="http://schemas.microsoft.com/office/drawing/2014/main" id="{5168165D-FCCB-4BF9-8D98-640C945AC79D}"/>
                </a:ext>
              </a:extLst>
            </p:cNvPr>
            <p:cNvSpPr/>
            <p:nvPr/>
          </p:nvSpPr>
          <p:spPr>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5" name="Freihandform: Form 24">
              <a:extLst>
                <a:ext uri="{FF2B5EF4-FFF2-40B4-BE49-F238E27FC236}">
                  <a16:creationId xmlns:a16="http://schemas.microsoft.com/office/drawing/2014/main" id="{B5F7876C-AC60-4799-86A0-0A51AA6B4D8C}"/>
                </a:ext>
              </a:extLst>
            </p:cNvPr>
            <p:cNvSpPr/>
            <p:nvPr/>
          </p:nvSpPr>
          <p:spPr>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7" name="Freihandform: Form 26">
              <a:extLst>
                <a:ext uri="{FF2B5EF4-FFF2-40B4-BE49-F238E27FC236}">
                  <a16:creationId xmlns:a16="http://schemas.microsoft.com/office/drawing/2014/main" id="{908AE4B4-00E5-4680-943F-0F4A09E9C7B1}"/>
                </a:ext>
              </a:extLst>
            </p:cNvPr>
            <p:cNvSpPr/>
            <p:nvPr/>
          </p:nvSpPr>
          <p:spPr>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8" name="Freihandform: Form 27">
              <a:extLst>
                <a:ext uri="{FF2B5EF4-FFF2-40B4-BE49-F238E27FC236}">
                  <a16:creationId xmlns:a16="http://schemas.microsoft.com/office/drawing/2014/main" id="{00D9B4E6-D746-4A20-90F1-F81BBED16C6C}"/>
                </a:ext>
              </a:extLst>
            </p:cNvPr>
            <p:cNvSpPr/>
            <p:nvPr/>
          </p:nvSpPr>
          <p:spPr>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9" name="Freihandform: Form 28">
              <a:extLst>
                <a:ext uri="{FF2B5EF4-FFF2-40B4-BE49-F238E27FC236}">
                  <a16:creationId xmlns:a16="http://schemas.microsoft.com/office/drawing/2014/main" id="{F2AC721D-6981-475E-9C41-AB95E319A72D}"/>
                </a:ext>
              </a:extLst>
            </p:cNvPr>
            <p:cNvSpPr/>
            <p:nvPr/>
          </p:nvSpPr>
          <p:spPr>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2" name="Freihandform: Form 31">
              <a:extLst>
                <a:ext uri="{FF2B5EF4-FFF2-40B4-BE49-F238E27FC236}">
                  <a16:creationId xmlns:a16="http://schemas.microsoft.com/office/drawing/2014/main" id="{86686FE3-E8BB-48EF-B091-6A35E65C419D}"/>
                </a:ext>
              </a:extLst>
            </p:cNvPr>
            <p:cNvSpPr/>
            <p:nvPr/>
          </p:nvSpPr>
          <p:spPr>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3" name="Freihandform: Form 32">
              <a:extLst>
                <a:ext uri="{FF2B5EF4-FFF2-40B4-BE49-F238E27FC236}">
                  <a16:creationId xmlns:a16="http://schemas.microsoft.com/office/drawing/2014/main" id="{61B9E661-3667-4C4F-9F77-DF4278159A9E}"/>
                </a:ext>
              </a:extLst>
            </p:cNvPr>
            <p:cNvSpPr/>
            <p:nvPr/>
          </p:nvSpPr>
          <p:spPr>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4" name="Freihandform: Form 33">
              <a:extLst>
                <a:ext uri="{FF2B5EF4-FFF2-40B4-BE49-F238E27FC236}">
                  <a16:creationId xmlns:a16="http://schemas.microsoft.com/office/drawing/2014/main" id="{C39ECC12-0B75-42C0-89E1-7B0DDFFB0A25}"/>
                </a:ext>
              </a:extLst>
            </p:cNvPr>
            <p:cNvSpPr/>
            <p:nvPr/>
          </p:nvSpPr>
          <p:spPr>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5" name="Freihandform: Form 34">
              <a:extLst>
                <a:ext uri="{FF2B5EF4-FFF2-40B4-BE49-F238E27FC236}">
                  <a16:creationId xmlns:a16="http://schemas.microsoft.com/office/drawing/2014/main" id="{DB802869-4C3B-412C-851D-F0A20BEDCAEE}"/>
                </a:ext>
              </a:extLst>
            </p:cNvPr>
            <p:cNvSpPr/>
            <p:nvPr/>
          </p:nvSpPr>
          <p:spPr>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6" name="Freihandform: Form 35">
              <a:extLst>
                <a:ext uri="{FF2B5EF4-FFF2-40B4-BE49-F238E27FC236}">
                  <a16:creationId xmlns:a16="http://schemas.microsoft.com/office/drawing/2014/main" id="{4C790565-82D7-4141-9EFD-1DAD9324E4DB}"/>
                </a:ext>
              </a:extLst>
            </p:cNvPr>
            <p:cNvSpPr/>
            <p:nvPr/>
          </p:nvSpPr>
          <p:spPr>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7" name="Freihandform: Form 36">
              <a:extLst>
                <a:ext uri="{FF2B5EF4-FFF2-40B4-BE49-F238E27FC236}">
                  <a16:creationId xmlns:a16="http://schemas.microsoft.com/office/drawing/2014/main" id="{1BA916B3-BBE0-4258-806E-C01410E238FC}"/>
                </a:ext>
              </a:extLst>
            </p:cNvPr>
            <p:cNvSpPr/>
            <p:nvPr/>
          </p:nvSpPr>
          <p:spPr>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8" name="Freihandform: Form 37">
              <a:extLst>
                <a:ext uri="{FF2B5EF4-FFF2-40B4-BE49-F238E27FC236}">
                  <a16:creationId xmlns:a16="http://schemas.microsoft.com/office/drawing/2014/main" id="{2EF2EFF2-0621-4BB4-AE6F-1C17C167819E}"/>
                </a:ext>
              </a:extLst>
            </p:cNvPr>
            <p:cNvSpPr/>
            <p:nvPr/>
          </p:nvSpPr>
          <p:spPr>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9" name="Freihandform: Form 38">
              <a:extLst>
                <a:ext uri="{FF2B5EF4-FFF2-40B4-BE49-F238E27FC236}">
                  <a16:creationId xmlns:a16="http://schemas.microsoft.com/office/drawing/2014/main" id="{7E89B1DD-0B98-4121-A785-3CCCDA9913C4}"/>
                </a:ext>
              </a:extLst>
            </p:cNvPr>
            <p:cNvSpPr/>
            <p:nvPr/>
          </p:nvSpPr>
          <p:spPr>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0" name="Freihandform: Form 39">
              <a:extLst>
                <a:ext uri="{FF2B5EF4-FFF2-40B4-BE49-F238E27FC236}">
                  <a16:creationId xmlns:a16="http://schemas.microsoft.com/office/drawing/2014/main" id="{97A4EABE-652A-49A0-BB65-327353FAAB93}"/>
                </a:ext>
              </a:extLst>
            </p:cNvPr>
            <p:cNvSpPr/>
            <p:nvPr/>
          </p:nvSpPr>
          <p:spPr>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1" name="Freihandform: Form 40">
              <a:extLst>
                <a:ext uri="{FF2B5EF4-FFF2-40B4-BE49-F238E27FC236}">
                  <a16:creationId xmlns:a16="http://schemas.microsoft.com/office/drawing/2014/main" id="{7B7A3E74-8910-4A3C-8F1A-7048E722DCAF}"/>
                </a:ext>
              </a:extLst>
            </p:cNvPr>
            <p:cNvSpPr/>
            <p:nvPr/>
          </p:nvSpPr>
          <p:spPr>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2" name="Freihandform: Form 41">
              <a:extLst>
                <a:ext uri="{FF2B5EF4-FFF2-40B4-BE49-F238E27FC236}">
                  <a16:creationId xmlns:a16="http://schemas.microsoft.com/office/drawing/2014/main" id="{593722B7-F739-4023-82D9-3A9451453F38}"/>
                </a:ext>
              </a:extLst>
            </p:cNvPr>
            <p:cNvSpPr/>
            <p:nvPr/>
          </p:nvSpPr>
          <p:spPr>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3" name="Freihandform: Form 42">
              <a:extLst>
                <a:ext uri="{FF2B5EF4-FFF2-40B4-BE49-F238E27FC236}">
                  <a16:creationId xmlns:a16="http://schemas.microsoft.com/office/drawing/2014/main" id="{43ADD3E1-D6F0-4510-8F44-B6C26D28565D}"/>
                </a:ext>
              </a:extLst>
            </p:cNvPr>
            <p:cNvSpPr/>
            <p:nvPr/>
          </p:nvSpPr>
          <p:spPr>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4" name="Freihandform: Form 43">
              <a:extLst>
                <a:ext uri="{FF2B5EF4-FFF2-40B4-BE49-F238E27FC236}">
                  <a16:creationId xmlns:a16="http://schemas.microsoft.com/office/drawing/2014/main" id="{B4FDE200-68D1-444B-BD81-04BB1A56961B}"/>
                </a:ext>
              </a:extLst>
            </p:cNvPr>
            <p:cNvSpPr/>
            <p:nvPr/>
          </p:nvSpPr>
          <p:spPr>
            <a:xfrm>
              <a:off x="7381300"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5" name="Freihandform: Form 44">
              <a:extLst>
                <a:ext uri="{FF2B5EF4-FFF2-40B4-BE49-F238E27FC236}">
                  <a16:creationId xmlns:a16="http://schemas.microsoft.com/office/drawing/2014/main" id="{75F0DFE5-F66E-4D6A-ABAF-347BA1D701E8}"/>
                </a:ext>
              </a:extLst>
            </p:cNvPr>
            <p:cNvSpPr/>
            <p:nvPr/>
          </p:nvSpPr>
          <p:spPr>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6" name="Freihandform: Form 45">
              <a:extLst>
                <a:ext uri="{FF2B5EF4-FFF2-40B4-BE49-F238E27FC236}">
                  <a16:creationId xmlns:a16="http://schemas.microsoft.com/office/drawing/2014/main" id="{0BA00B54-E6A0-41D0-AE96-69E842283C63}"/>
                </a:ext>
              </a:extLst>
            </p:cNvPr>
            <p:cNvSpPr/>
            <p:nvPr/>
          </p:nvSpPr>
          <p:spPr>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7" name="Freihandform: Form 46">
              <a:extLst>
                <a:ext uri="{FF2B5EF4-FFF2-40B4-BE49-F238E27FC236}">
                  <a16:creationId xmlns:a16="http://schemas.microsoft.com/office/drawing/2014/main" id="{69F6DCC1-40F7-4290-9D3C-9B8FFB11CA42}"/>
                </a:ext>
              </a:extLst>
            </p:cNvPr>
            <p:cNvSpPr/>
            <p:nvPr/>
          </p:nvSpPr>
          <p:spPr>
            <a:xfrm>
              <a:off x="7109132"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8" name="Freihandform: Form 47">
              <a:extLst>
                <a:ext uri="{FF2B5EF4-FFF2-40B4-BE49-F238E27FC236}">
                  <a16:creationId xmlns:a16="http://schemas.microsoft.com/office/drawing/2014/main" id="{3C69051D-8C66-4C5A-97DF-7D8A226CE0F4}"/>
                </a:ext>
              </a:extLst>
            </p:cNvPr>
            <p:cNvSpPr/>
            <p:nvPr/>
          </p:nvSpPr>
          <p:spPr>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9" name="Freihandform: Form 48">
              <a:extLst>
                <a:ext uri="{FF2B5EF4-FFF2-40B4-BE49-F238E27FC236}">
                  <a16:creationId xmlns:a16="http://schemas.microsoft.com/office/drawing/2014/main" id="{B9E3EC4F-B307-41A5-A11E-882A8ED2EDA2}"/>
                </a:ext>
              </a:extLst>
            </p:cNvPr>
            <p:cNvSpPr/>
            <p:nvPr/>
          </p:nvSpPr>
          <p:spPr>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0" name="Freihandform: Form 49">
              <a:extLst>
                <a:ext uri="{FF2B5EF4-FFF2-40B4-BE49-F238E27FC236}">
                  <a16:creationId xmlns:a16="http://schemas.microsoft.com/office/drawing/2014/main" id="{F49A3432-8391-4EAD-9FF4-EB35C717F060}"/>
                </a:ext>
              </a:extLst>
            </p:cNvPr>
            <p:cNvSpPr/>
            <p:nvPr/>
          </p:nvSpPr>
          <p:spPr>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1" name="Freihandform: Form 50">
              <a:extLst>
                <a:ext uri="{FF2B5EF4-FFF2-40B4-BE49-F238E27FC236}">
                  <a16:creationId xmlns:a16="http://schemas.microsoft.com/office/drawing/2014/main" id="{AA0472C8-F9E1-4F20-A038-9D159BF91E2D}"/>
                </a:ext>
              </a:extLst>
            </p:cNvPr>
            <p:cNvSpPr/>
            <p:nvPr/>
          </p:nvSpPr>
          <p:spPr>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2" name="Freihandform: Form 51">
              <a:extLst>
                <a:ext uri="{FF2B5EF4-FFF2-40B4-BE49-F238E27FC236}">
                  <a16:creationId xmlns:a16="http://schemas.microsoft.com/office/drawing/2014/main" id="{A477CC08-3B7D-489F-922F-453948453B11}"/>
                </a:ext>
              </a:extLst>
            </p:cNvPr>
            <p:cNvSpPr/>
            <p:nvPr/>
          </p:nvSpPr>
          <p:spPr>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3" name="Freihandform: Form 52">
              <a:extLst>
                <a:ext uri="{FF2B5EF4-FFF2-40B4-BE49-F238E27FC236}">
                  <a16:creationId xmlns:a16="http://schemas.microsoft.com/office/drawing/2014/main" id="{081E0C53-0926-4311-84B2-26FDDA4D89C0}"/>
                </a:ext>
              </a:extLst>
            </p:cNvPr>
            <p:cNvSpPr/>
            <p:nvPr/>
          </p:nvSpPr>
          <p:spPr>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4" name="Freihandform: Form 53">
              <a:extLst>
                <a:ext uri="{FF2B5EF4-FFF2-40B4-BE49-F238E27FC236}">
                  <a16:creationId xmlns:a16="http://schemas.microsoft.com/office/drawing/2014/main" id="{06D9E202-C5FF-49FC-9199-03AF75B46361}"/>
                </a:ext>
              </a:extLst>
            </p:cNvPr>
            <p:cNvSpPr/>
            <p:nvPr/>
          </p:nvSpPr>
          <p:spPr>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5" name="Freihandform: Form 54">
              <a:extLst>
                <a:ext uri="{FF2B5EF4-FFF2-40B4-BE49-F238E27FC236}">
                  <a16:creationId xmlns:a16="http://schemas.microsoft.com/office/drawing/2014/main" id="{AA2F5803-DDDF-4DD3-9F07-3E4E2C19F371}"/>
                </a:ext>
              </a:extLst>
            </p:cNvPr>
            <p:cNvSpPr/>
            <p:nvPr/>
          </p:nvSpPr>
          <p:spPr>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6" name="Freihandform: Form 55">
              <a:extLst>
                <a:ext uri="{FF2B5EF4-FFF2-40B4-BE49-F238E27FC236}">
                  <a16:creationId xmlns:a16="http://schemas.microsoft.com/office/drawing/2014/main" id="{B7F29B03-B427-4B1F-B16D-E17E3C66D73E}"/>
                </a:ext>
              </a:extLst>
            </p:cNvPr>
            <p:cNvSpPr/>
            <p:nvPr/>
          </p:nvSpPr>
          <p:spPr>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7" name="Freihandform: Form 56">
              <a:extLst>
                <a:ext uri="{FF2B5EF4-FFF2-40B4-BE49-F238E27FC236}">
                  <a16:creationId xmlns:a16="http://schemas.microsoft.com/office/drawing/2014/main" id="{576F52E4-A008-4005-8BAD-482A09FA9EB5}"/>
                </a:ext>
              </a:extLst>
            </p:cNvPr>
            <p:cNvSpPr/>
            <p:nvPr/>
          </p:nvSpPr>
          <p:spPr>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8" name="Freihandform: Form 57">
              <a:extLst>
                <a:ext uri="{FF2B5EF4-FFF2-40B4-BE49-F238E27FC236}">
                  <a16:creationId xmlns:a16="http://schemas.microsoft.com/office/drawing/2014/main" id="{4E104B6B-12FD-4C69-9947-FB3CE15278EC}"/>
                </a:ext>
              </a:extLst>
            </p:cNvPr>
            <p:cNvSpPr/>
            <p:nvPr/>
          </p:nvSpPr>
          <p:spPr>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9" name="Freihandform: Form 58">
              <a:extLst>
                <a:ext uri="{FF2B5EF4-FFF2-40B4-BE49-F238E27FC236}">
                  <a16:creationId xmlns:a16="http://schemas.microsoft.com/office/drawing/2014/main" id="{8FDEB30C-4555-4C9A-A9E5-A0D2ED50E457}"/>
                </a:ext>
              </a:extLst>
            </p:cNvPr>
            <p:cNvSpPr/>
            <p:nvPr/>
          </p:nvSpPr>
          <p:spPr>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0" name="Freihandform: Form 59">
              <a:extLst>
                <a:ext uri="{FF2B5EF4-FFF2-40B4-BE49-F238E27FC236}">
                  <a16:creationId xmlns:a16="http://schemas.microsoft.com/office/drawing/2014/main" id="{C4E28B32-530A-4B2B-842E-ADB697208C2E}"/>
                </a:ext>
              </a:extLst>
            </p:cNvPr>
            <p:cNvSpPr/>
            <p:nvPr/>
          </p:nvSpPr>
          <p:spPr>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1" name="Freihandform: Form 60">
              <a:extLst>
                <a:ext uri="{FF2B5EF4-FFF2-40B4-BE49-F238E27FC236}">
                  <a16:creationId xmlns:a16="http://schemas.microsoft.com/office/drawing/2014/main" id="{C743B64B-ED7E-4D2A-B12A-ED1371B90E19}"/>
                </a:ext>
              </a:extLst>
            </p:cNvPr>
            <p:cNvSpPr/>
            <p:nvPr/>
          </p:nvSpPr>
          <p:spPr>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2" name="Freihandform: Form 61">
              <a:extLst>
                <a:ext uri="{FF2B5EF4-FFF2-40B4-BE49-F238E27FC236}">
                  <a16:creationId xmlns:a16="http://schemas.microsoft.com/office/drawing/2014/main" id="{9342623E-8B9D-48BB-B16E-61F995BC2EEB}"/>
                </a:ext>
              </a:extLst>
            </p:cNvPr>
            <p:cNvSpPr/>
            <p:nvPr/>
          </p:nvSpPr>
          <p:spPr>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3" name="Freihandform: Form 62">
              <a:extLst>
                <a:ext uri="{FF2B5EF4-FFF2-40B4-BE49-F238E27FC236}">
                  <a16:creationId xmlns:a16="http://schemas.microsoft.com/office/drawing/2014/main" id="{00D3CCC8-A440-4F78-A750-D55B06D933E3}"/>
                </a:ext>
              </a:extLst>
            </p:cNvPr>
            <p:cNvSpPr/>
            <p:nvPr/>
          </p:nvSpPr>
          <p:spPr>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4" name="Freihandform: Form 63">
              <a:extLst>
                <a:ext uri="{FF2B5EF4-FFF2-40B4-BE49-F238E27FC236}">
                  <a16:creationId xmlns:a16="http://schemas.microsoft.com/office/drawing/2014/main" id="{20AC9CEF-2FAA-4241-ABFD-6BB8A4E0B1B4}"/>
                </a:ext>
              </a:extLst>
            </p:cNvPr>
            <p:cNvSpPr/>
            <p:nvPr/>
          </p:nvSpPr>
          <p:spPr>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5" name="Freihandform: Form 64">
              <a:extLst>
                <a:ext uri="{FF2B5EF4-FFF2-40B4-BE49-F238E27FC236}">
                  <a16:creationId xmlns:a16="http://schemas.microsoft.com/office/drawing/2014/main" id="{05EB9196-D340-4C91-A405-CB6040BDF23C}"/>
                </a:ext>
              </a:extLst>
            </p:cNvPr>
            <p:cNvSpPr/>
            <p:nvPr/>
          </p:nvSpPr>
          <p:spPr>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6" name="Freihandform: Form 65">
              <a:extLst>
                <a:ext uri="{FF2B5EF4-FFF2-40B4-BE49-F238E27FC236}">
                  <a16:creationId xmlns:a16="http://schemas.microsoft.com/office/drawing/2014/main" id="{47C65373-7A5D-493E-9570-77C25D8A5A38}"/>
                </a:ext>
              </a:extLst>
            </p:cNvPr>
            <p:cNvSpPr/>
            <p:nvPr/>
          </p:nvSpPr>
          <p:spPr>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7" name="Freihandform: Form 66">
              <a:extLst>
                <a:ext uri="{FF2B5EF4-FFF2-40B4-BE49-F238E27FC236}">
                  <a16:creationId xmlns:a16="http://schemas.microsoft.com/office/drawing/2014/main" id="{E2C093CB-0D37-433D-9112-B8D44FB832CF}"/>
                </a:ext>
              </a:extLst>
            </p:cNvPr>
            <p:cNvSpPr/>
            <p:nvPr/>
          </p:nvSpPr>
          <p:spPr>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8" name="Freihandform: Form 67">
              <a:extLst>
                <a:ext uri="{FF2B5EF4-FFF2-40B4-BE49-F238E27FC236}">
                  <a16:creationId xmlns:a16="http://schemas.microsoft.com/office/drawing/2014/main" id="{CB9F545F-B056-4EB2-B974-680DCA2F17C9}"/>
                </a:ext>
              </a:extLst>
            </p:cNvPr>
            <p:cNvSpPr/>
            <p:nvPr/>
          </p:nvSpPr>
          <p:spPr>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9" name="Freihandform: Form 68">
              <a:extLst>
                <a:ext uri="{FF2B5EF4-FFF2-40B4-BE49-F238E27FC236}">
                  <a16:creationId xmlns:a16="http://schemas.microsoft.com/office/drawing/2014/main" id="{C34C831A-76DD-40A4-880A-10FCCBACCA21}"/>
                </a:ext>
              </a:extLst>
            </p:cNvPr>
            <p:cNvSpPr/>
            <p:nvPr/>
          </p:nvSpPr>
          <p:spPr>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0" name="Freihandform: Form 69">
              <a:extLst>
                <a:ext uri="{FF2B5EF4-FFF2-40B4-BE49-F238E27FC236}">
                  <a16:creationId xmlns:a16="http://schemas.microsoft.com/office/drawing/2014/main" id="{96857F5E-BE55-49E9-AD95-16E98FE8618B}"/>
                </a:ext>
              </a:extLst>
            </p:cNvPr>
            <p:cNvSpPr/>
            <p:nvPr/>
          </p:nvSpPr>
          <p:spPr>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1" name="Freihandform: Form 70">
              <a:extLst>
                <a:ext uri="{FF2B5EF4-FFF2-40B4-BE49-F238E27FC236}">
                  <a16:creationId xmlns:a16="http://schemas.microsoft.com/office/drawing/2014/main" id="{D38D83DA-AEAB-4B9C-835A-1C60DA99FE38}"/>
                </a:ext>
              </a:extLst>
            </p:cNvPr>
            <p:cNvSpPr/>
            <p:nvPr/>
          </p:nvSpPr>
          <p:spPr>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2" name="Freihandform: Form 71">
              <a:extLst>
                <a:ext uri="{FF2B5EF4-FFF2-40B4-BE49-F238E27FC236}">
                  <a16:creationId xmlns:a16="http://schemas.microsoft.com/office/drawing/2014/main" id="{F987D101-B8F3-4D3D-A94B-905E1C2C386F}"/>
                </a:ext>
              </a:extLst>
            </p:cNvPr>
            <p:cNvSpPr/>
            <p:nvPr/>
          </p:nvSpPr>
          <p:spPr>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3" name="Freihandform: Form 72">
              <a:extLst>
                <a:ext uri="{FF2B5EF4-FFF2-40B4-BE49-F238E27FC236}">
                  <a16:creationId xmlns:a16="http://schemas.microsoft.com/office/drawing/2014/main" id="{15AC97AA-D4C0-424F-93B1-8BDAA7D5CEAF}"/>
                </a:ext>
              </a:extLst>
            </p:cNvPr>
            <p:cNvSpPr/>
            <p:nvPr/>
          </p:nvSpPr>
          <p:spPr>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4" name="Freihandform: Form 73">
              <a:extLst>
                <a:ext uri="{FF2B5EF4-FFF2-40B4-BE49-F238E27FC236}">
                  <a16:creationId xmlns:a16="http://schemas.microsoft.com/office/drawing/2014/main" id="{6FF5D1B8-D6A6-4138-82E3-4606AC07AA78}"/>
                </a:ext>
              </a:extLst>
            </p:cNvPr>
            <p:cNvSpPr/>
            <p:nvPr/>
          </p:nvSpPr>
          <p:spPr>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5" name="Freihandform: Form 74">
              <a:extLst>
                <a:ext uri="{FF2B5EF4-FFF2-40B4-BE49-F238E27FC236}">
                  <a16:creationId xmlns:a16="http://schemas.microsoft.com/office/drawing/2014/main" id="{7BDE243E-D0E9-479B-ADB5-A80AFC266875}"/>
                </a:ext>
              </a:extLst>
            </p:cNvPr>
            <p:cNvSpPr/>
            <p:nvPr/>
          </p:nvSpPr>
          <p:spPr>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6" name="Freihandform: Form 75">
              <a:extLst>
                <a:ext uri="{FF2B5EF4-FFF2-40B4-BE49-F238E27FC236}">
                  <a16:creationId xmlns:a16="http://schemas.microsoft.com/office/drawing/2014/main" id="{7E91EC0D-C632-4E9F-B326-42BC458835BB}"/>
                </a:ext>
              </a:extLst>
            </p:cNvPr>
            <p:cNvSpPr/>
            <p:nvPr/>
          </p:nvSpPr>
          <p:spPr>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7" name="Freihandform: Form 76">
              <a:extLst>
                <a:ext uri="{FF2B5EF4-FFF2-40B4-BE49-F238E27FC236}">
                  <a16:creationId xmlns:a16="http://schemas.microsoft.com/office/drawing/2014/main" id="{58F21A4C-5D25-4EC0-93AA-C5540DFFB3D1}"/>
                </a:ext>
              </a:extLst>
            </p:cNvPr>
            <p:cNvSpPr/>
            <p:nvPr/>
          </p:nvSpPr>
          <p:spPr>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8" name="Freihandform: Form 77">
              <a:extLst>
                <a:ext uri="{FF2B5EF4-FFF2-40B4-BE49-F238E27FC236}">
                  <a16:creationId xmlns:a16="http://schemas.microsoft.com/office/drawing/2014/main" id="{D918B9DD-15CB-4148-B334-535C899FD8A9}"/>
                </a:ext>
              </a:extLst>
            </p:cNvPr>
            <p:cNvSpPr/>
            <p:nvPr/>
          </p:nvSpPr>
          <p:spPr>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9" name="Freihandform: Form 78">
              <a:extLst>
                <a:ext uri="{FF2B5EF4-FFF2-40B4-BE49-F238E27FC236}">
                  <a16:creationId xmlns:a16="http://schemas.microsoft.com/office/drawing/2014/main" id="{3CE00CD2-E3B7-47C6-BE39-89AC7AE8896A}"/>
                </a:ext>
              </a:extLst>
            </p:cNvPr>
            <p:cNvSpPr/>
            <p:nvPr/>
          </p:nvSpPr>
          <p:spPr>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0" name="Freihandform: Form 79">
              <a:extLst>
                <a:ext uri="{FF2B5EF4-FFF2-40B4-BE49-F238E27FC236}">
                  <a16:creationId xmlns:a16="http://schemas.microsoft.com/office/drawing/2014/main" id="{467C0764-A411-42BF-A7B1-7A05D3FAB50B}"/>
                </a:ext>
              </a:extLst>
            </p:cNvPr>
            <p:cNvSpPr/>
            <p:nvPr/>
          </p:nvSpPr>
          <p:spPr>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1" name="Freihandform: Form 80">
              <a:extLst>
                <a:ext uri="{FF2B5EF4-FFF2-40B4-BE49-F238E27FC236}">
                  <a16:creationId xmlns:a16="http://schemas.microsoft.com/office/drawing/2014/main" id="{31010905-2A84-4CB3-9FF3-FEA618F9BB46}"/>
                </a:ext>
              </a:extLst>
            </p:cNvPr>
            <p:cNvSpPr/>
            <p:nvPr/>
          </p:nvSpPr>
          <p:spPr>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2" name="Freihandform: Form 81">
              <a:extLst>
                <a:ext uri="{FF2B5EF4-FFF2-40B4-BE49-F238E27FC236}">
                  <a16:creationId xmlns:a16="http://schemas.microsoft.com/office/drawing/2014/main" id="{C7F151E9-1E68-4430-B4BD-DB8DF3F39AF8}"/>
                </a:ext>
              </a:extLst>
            </p:cNvPr>
            <p:cNvSpPr/>
            <p:nvPr/>
          </p:nvSpPr>
          <p:spPr>
            <a:xfrm>
              <a:off x="7922060" y="3285924"/>
              <a:ext cx="27126"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3" name="Freihandform: Form 82">
              <a:extLst>
                <a:ext uri="{FF2B5EF4-FFF2-40B4-BE49-F238E27FC236}">
                  <a16:creationId xmlns:a16="http://schemas.microsoft.com/office/drawing/2014/main" id="{90BB296F-5AC5-447B-AB23-60A4964F7F3D}"/>
                </a:ext>
              </a:extLst>
            </p:cNvPr>
            <p:cNvSpPr/>
            <p:nvPr/>
          </p:nvSpPr>
          <p:spPr>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4" name="Freihandform: Form 83">
              <a:extLst>
                <a:ext uri="{FF2B5EF4-FFF2-40B4-BE49-F238E27FC236}">
                  <a16:creationId xmlns:a16="http://schemas.microsoft.com/office/drawing/2014/main" id="{8F816A2C-6918-444E-8B8E-9823FBC5929C}"/>
                </a:ext>
              </a:extLst>
            </p:cNvPr>
            <p:cNvSpPr/>
            <p:nvPr/>
          </p:nvSpPr>
          <p:spPr>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5" name="Freihandform: Form 84">
              <a:extLst>
                <a:ext uri="{FF2B5EF4-FFF2-40B4-BE49-F238E27FC236}">
                  <a16:creationId xmlns:a16="http://schemas.microsoft.com/office/drawing/2014/main" id="{9563A9F6-B913-412B-9A56-8766F3C44D77}"/>
                </a:ext>
              </a:extLst>
            </p:cNvPr>
            <p:cNvSpPr/>
            <p:nvPr/>
          </p:nvSpPr>
          <p:spPr>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6" name="Freihandform: Form 85">
              <a:extLst>
                <a:ext uri="{FF2B5EF4-FFF2-40B4-BE49-F238E27FC236}">
                  <a16:creationId xmlns:a16="http://schemas.microsoft.com/office/drawing/2014/main" id="{B21E1A75-4929-42EC-BFF4-A52CC5CCE8FD}"/>
                </a:ext>
              </a:extLst>
            </p:cNvPr>
            <p:cNvSpPr/>
            <p:nvPr/>
          </p:nvSpPr>
          <p:spPr>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7" name="Freihandform: Form 86">
              <a:extLst>
                <a:ext uri="{FF2B5EF4-FFF2-40B4-BE49-F238E27FC236}">
                  <a16:creationId xmlns:a16="http://schemas.microsoft.com/office/drawing/2014/main" id="{493B0BF7-CED9-4EB8-AAE6-8174E4B0C414}"/>
                </a:ext>
              </a:extLst>
            </p:cNvPr>
            <p:cNvSpPr/>
            <p:nvPr/>
          </p:nvSpPr>
          <p:spPr>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8" name="Freihandform: Form 87">
              <a:extLst>
                <a:ext uri="{FF2B5EF4-FFF2-40B4-BE49-F238E27FC236}">
                  <a16:creationId xmlns:a16="http://schemas.microsoft.com/office/drawing/2014/main" id="{9452B7FC-6086-4E99-A922-A1B1475A1A97}"/>
                </a:ext>
              </a:extLst>
            </p:cNvPr>
            <p:cNvSpPr/>
            <p:nvPr/>
          </p:nvSpPr>
          <p:spPr>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grpSp>
      <p:sp>
        <p:nvSpPr>
          <p:cNvPr id="90" name="Textplatzhalter 2">
            <a:extLst>
              <a:ext uri="{FF2B5EF4-FFF2-40B4-BE49-F238E27FC236}">
                <a16:creationId xmlns:a16="http://schemas.microsoft.com/office/drawing/2014/main" id="{BE67BE01-1716-44D2-9DE4-C9D6BAADD4CE}"/>
              </a:ext>
            </a:extLst>
          </p:cNvPr>
          <p:cNvSpPr>
            <a:spLocks noGrp="1"/>
          </p:cNvSpPr>
          <p:nvPr>
            <p:ph type="body" sz="quarter" idx="17"/>
          </p:nvPr>
        </p:nvSpPr>
        <p:spPr>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551141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Diagramm">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157DC992-B6FC-463C-ABD7-140DA3C68F6A}"/>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485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3" name="Diagrammplatzhalter 2">
            <a:extLst>
              <a:ext uri="{FF2B5EF4-FFF2-40B4-BE49-F238E27FC236}">
                <a16:creationId xmlns:a16="http://schemas.microsoft.com/office/drawing/2014/main" id="{C8C6FEC3-173A-4AD7-A32E-C92E45208E55}"/>
              </a:ext>
            </a:extLst>
          </p:cNvPr>
          <p:cNvSpPr>
            <a:spLocks noGrp="1"/>
          </p:cNvSpPr>
          <p:nvPr>
            <p:ph type="chart" sz="quarter" idx="17"/>
          </p:nvPr>
        </p:nvSpPr>
        <p:spPr>
          <a:xfrm>
            <a:off x="4332288" y="225424"/>
            <a:ext cx="7627937" cy="6392101"/>
          </a:xfrm>
          <a:prstGeom prst="rect">
            <a:avLst/>
          </a:prstGeom>
        </p:spPr>
        <p:txBody>
          <a:bodyPr/>
          <a:lstStyle>
            <a:lvl1pPr marL="0" indent="0" algn="ctr">
              <a:buNone/>
              <a:defRPr sz="2000"/>
            </a:lvl1pPr>
          </a:lstStyle>
          <a:p>
            <a:r>
              <a:rPr lang="de-DE"/>
              <a:t>Diagramm durch Klicken auf Symbol hinzufügen</a:t>
            </a:r>
          </a:p>
        </p:txBody>
      </p:sp>
      <p:sp>
        <p:nvSpPr>
          <p:cNvPr id="5" name="Textplatzhalter 4">
            <a:extLst>
              <a:ext uri="{FF2B5EF4-FFF2-40B4-BE49-F238E27FC236}">
                <a16:creationId xmlns:a16="http://schemas.microsoft.com/office/drawing/2014/main" id="{7A239890-B830-4641-8A2F-F9B0B8CD12DA}"/>
              </a:ext>
            </a:extLst>
          </p:cNvPr>
          <p:cNvSpPr>
            <a:spLocks noGrp="1"/>
          </p:cNvSpPr>
          <p:nvPr>
            <p:ph type="body" sz="quarter" idx="18" hasCustomPrompt="1"/>
          </p:nvPr>
        </p:nvSpPr>
        <p:spPr>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Ergänzende Daten / Quellen / Links </a:t>
            </a:r>
          </a:p>
        </p:txBody>
      </p:sp>
    </p:spTree>
    <p:extLst>
      <p:ext uri="{BB962C8B-B14F-4D97-AF65-F5344CB8AC3E}">
        <p14:creationId xmlns:p14="http://schemas.microsoft.com/office/powerpoint/2010/main" val="3170066322"/>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abelle">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157DC992-B6FC-463C-ABD7-140DA3C68F6A}"/>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172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5" name="Textplatzhalter 4">
            <a:extLst>
              <a:ext uri="{FF2B5EF4-FFF2-40B4-BE49-F238E27FC236}">
                <a16:creationId xmlns:a16="http://schemas.microsoft.com/office/drawing/2014/main" id="{7A239890-B830-4641-8A2F-F9B0B8CD12DA}"/>
              </a:ext>
            </a:extLst>
          </p:cNvPr>
          <p:cNvSpPr>
            <a:spLocks noGrp="1"/>
          </p:cNvSpPr>
          <p:nvPr>
            <p:ph type="body" sz="quarter" idx="18" hasCustomPrompt="1"/>
          </p:nvPr>
        </p:nvSpPr>
        <p:spPr>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Ergänzende Daten / Quellen / Links </a:t>
            </a:r>
          </a:p>
        </p:txBody>
      </p:sp>
      <p:sp>
        <p:nvSpPr>
          <p:cNvPr id="4" name="Tabellenplatzhalter 3">
            <a:extLst>
              <a:ext uri="{FF2B5EF4-FFF2-40B4-BE49-F238E27FC236}">
                <a16:creationId xmlns:a16="http://schemas.microsoft.com/office/drawing/2014/main" id="{2CD9EB80-E913-4A9F-B406-B1359FC0506A}"/>
              </a:ext>
            </a:extLst>
          </p:cNvPr>
          <p:cNvSpPr>
            <a:spLocks noGrp="1"/>
          </p:cNvSpPr>
          <p:nvPr>
            <p:ph type="tbl" sz="quarter" idx="19"/>
          </p:nvPr>
        </p:nvSpPr>
        <p:spPr>
          <a:xfrm>
            <a:off x="4332288" y="225425"/>
            <a:ext cx="7631112" cy="6392101"/>
          </a:xfrm>
          <a:prstGeom prst="roundRect">
            <a:avLst>
              <a:gd name="adj" fmla="val 3107"/>
            </a:avLst>
          </a:prstGeom>
        </p:spPr>
        <p:txBody>
          <a:bodyPr/>
          <a:lstStyle>
            <a:lvl1pPr marL="0" indent="0" algn="ctr">
              <a:buNone/>
              <a:defRPr sz="2000"/>
            </a:lvl1pPr>
          </a:lstStyle>
          <a:p>
            <a:r>
              <a:rPr lang="de-DE"/>
              <a:t>Tabelle durch Klicken auf Symbol hinzufügen</a:t>
            </a:r>
          </a:p>
        </p:txBody>
      </p:sp>
    </p:spTree>
    <p:extLst>
      <p:ext uri="{BB962C8B-B14F-4D97-AF65-F5344CB8AC3E}">
        <p14:creationId xmlns:p14="http://schemas.microsoft.com/office/powerpoint/2010/main" val="305020051"/>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ild">
    <p:spTree>
      <p:nvGrpSpPr>
        <p:cNvPr id="1" name=""/>
        <p:cNvGrpSpPr/>
        <p:nvPr/>
      </p:nvGrpSpPr>
      <p:grpSpPr>
        <a:xfrm>
          <a:off x="0" y="0"/>
          <a:ext cx="0" cy="0"/>
          <a:chOff x="0" y="0"/>
          <a:chExt cx="0" cy="0"/>
        </a:xfrm>
      </p:grpSpPr>
      <p:sp>
        <p:nvSpPr>
          <p:cNvPr id="90" name="!! R2">
            <a:extLst>
              <a:ext uri="{FF2B5EF4-FFF2-40B4-BE49-F238E27FC236}">
                <a16:creationId xmlns:a16="http://schemas.microsoft.com/office/drawing/2014/main" id="{E280E424-F977-4F20-88A2-6A331319C122}"/>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1383" y="4485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89" name="Bildplatzhalter 25">
            <a:extLst>
              <a:ext uri="{FF2B5EF4-FFF2-40B4-BE49-F238E27FC236}">
                <a16:creationId xmlns:a16="http://schemas.microsoft.com/office/drawing/2014/main" id="{1D9485B2-271D-4F1B-98A1-5503EAA62C61}"/>
              </a:ext>
            </a:extLst>
          </p:cNvPr>
          <p:cNvSpPr>
            <a:spLocks noGrp="1"/>
          </p:cNvSpPr>
          <p:nvPr>
            <p:ph type="pic" sz="quarter" idx="14"/>
          </p:nvPr>
        </p:nvSpPr>
        <p:spPr>
          <a:xfrm>
            <a:off x="4329875" y="225424"/>
            <a:ext cx="7629774" cy="6403975"/>
          </a:xfrm>
          <a:prstGeom prst="roundRect">
            <a:avLst>
              <a:gd name="adj" fmla="val 2777"/>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Tree>
    <p:extLst>
      <p:ext uri="{BB962C8B-B14F-4D97-AF65-F5344CB8AC3E}">
        <p14:creationId xmlns:p14="http://schemas.microsoft.com/office/powerpoint/2010/main" val="2220933246"/>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ilder Kollage (4)">
    <p:spTree>
      <p:nvGrpSpPr>
        <p:cNvPr id="1" name=""/>
        <p:cNvGrpSpPr/>
        <p:nvPr/>
      </p:nvGrpSpPr>
      <p:grpSpPr>
        <a:xfrm>
          <a:off x="0" y="0"/>
          <a:ext cx="0" cy="0"/>
          <a:chOff x="0" y="0"/>
          <a:chExt cx="0" cy="0"/>
        </a:xfrm>
      </p:grpSpPr>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7" name="!! R2">
            <a:extLst>
              <a:ext uri="{FF2B5EF4-FFF2-40B4-BE49-F238E27FC236}">
                <a16:creationId xmlns:a16="http://schemas.microsoft.com/office/drawing/2014/main" id="{B007F9BC-07B5-40EA-ABB9-0EF0E291D3A7}"/>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89" name="Bildplatzhalter 25">
            <a:extLst>
              <a:ext uri="{FF2B5EF4-FFF2-40B4-BE49-F238E27FC236}">
                <a16:creationId xmlns:a16="http://schemas.microsoft.com/office/drawing/2014/main" id="{1D9485B2-271D-4F1B-98A1-5503EAA62C61}"/>
              </a:ext>
            </a:extLst>
          </p:cNvPr>
          <p:cNvSpPr>
            <a:spLocks noGrp="1"/>
          </p:cNvSpPr>
          <p:nvPr>
            <p:ph type="pic" sz="quarter" idx="14"/>
          </p:nvPr>
        </p:nvSpPr>
        <p:spPr>
          <a:xfrm>
            <a:off x="4329875" y="3500438"/>
            <a:ext cx="3744776" cy="3364184"/>
          </a:xfrm>
          <a:prstGeom prst="round2SameRect">
            <a:avLst>
              <a:gd name="adj1" fmla="val 4630"/>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14" name="Bildplatzhalter 25">
            <a:extLst>
              <a:ext uri="{FF2B5EF4-FFF2-40B4-BE49-F238E27FC236}">
                <a16:creationId xmlns:a16="http://schemas.microsoft.com/office/drawing/2014/main" id="{945121F7-9981-4ED8-9B66-F03C50F13719}"/>
              </a:ext>
            </a:extLst>
          </p:cNvPr>
          <p:cNvSpPr>
            <a:spLocks noGrp="1"/>
          </p:cNvSpPr>
          <p:nvPr>
            <p:ph type="pic" sz="quarter" idx="17"/>
          </p:nvPr>
        </p:nvSpPr>
        <p:spPr>
          <a:xfrm>
            <a:off x="8214872" y="3114000"/>
            <a:ext cx="3744776" cy="3744000"/>
          </a:xfrm>
          <a:prstGeom prst="round2SameRect">
            <a:avLst>
              <a:gd name="adj1" fmla="val 4284"/>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20" name="Bildplatzhalter 25">
            <a:extLst>
              <a:ext uri="{FF2B5EF4-FFF2-40B4-BE49-F238E27FC236}">
                <a16:creationId xmlns:a16="http://schemas.microsoft.com/office/drawing/2014/main" id="{CB3DE752-7FF7-45DD-9435-043038BBCF58}"/>
              </a:ext>
            </a:extLst>
          </p:cNvPr>
          <p:cNvSpPr>
            <a:spLocks noGrp="1"/>
          </p:cNvSpPr>
          <p:nvPr>
            <p:ph type="pic" sz="quarter" idx="18"/>
          </p:nvPr>
        </p:nvSpPr>
        <p:spPr>
          <a:xfrm>
            <a:off x="4329875" y="225424"/>
            <a:ext cx="3744776" cy="3167063"/>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22" name="Bildplatzhalter 25">
            <a:extLst>
              <a:ext uri="{FF2B5EF4-FFF2-40B4-BE49-F238E27FC236}">
                <a16:creationId xmlns:a16="http://schemas.microsoft.com/office/drawing/2014/main" id="{053ADD20-C0FF-4039-A13A-01E667798DEE}"/>
              </a:ext>
            </a:extLst>
          </p:cNvPr>
          <p:cNvSpPr>
            <a:spLocks noGrp="1"/>
          </p:cNvSpPr>
          <p:nvPr>
            <p:ph type="pic" sz="quarter" idx="19"/>
          </p:nvPr>
        </p:nvSpPr>
        <p:spPr>
          <a:xfrm>
            <a:off x="8214872" y="225426"/>
            <a:ext cx="3744776" cy="275179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Tree>
    <p:extLst>
      <p:ext uri="{BB962C8B-B14F-4D97-AF65-F5344CB8AC3E}">
        <p14:creationId xmlns:p14="http://schemas.microsoft.com/office/powerpoint/2010/main" val="990176642"/>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Zitat">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10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84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4" name="Textplatzhalter 2">
            <a:extLst>
              <a:ext uri="{FF2B5EF4-FFF2-40B4-BE49-F238E27FC236}">
                <a16:creationId xmlns:a16="http://schemas.microsoft.com/office/drawing/2014/main" id="{DB39528B-C215-4506-B699-0766965C8462}"/>
              </a:ext>
            </a:extLst>
          </p:cNvPr>
          <p:cNvSpPr>
            <a:spLocks noGrp="1"/>
          </p:cNvSpPr>
          <p:nvPr>
            <p:ph type="body" sz="quarter" idx="17" hasCustomPrompt="1"/>
          </p:nvPr>
        </p:nvSpPr>
        <p:spPr>
          <a:xfrm>
            <a:off x="4329874" y="225425"/>
            <a:ext cx="7633526" cy="6069897"/>
          </a:xfrm>
          <a:prstGeom prst="rect">
            <a:avLst/>
          </a:prstGeom>
        </p:spPr>
        <p:txBody>
          <a:bodyPr anchor="ctr"/>
          <a:lstStyle>
            <a:lvl1pPr marL="0" indent="0" algn="ctr">
              <a:buClr>
                <a:srgbClr val="F3C45E"/>
              </a:buClr>
              <a:buFont typeface="Source Sans Pro" panose="020B0503030403020204" pitchFamily="34" charset="0"/>
              <a:buNone/>
              <a:defRPr sz="5400" i="1" cap="all" baseline="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Zitat einfügen</a:t>
            </a:r>
          </a:p>
        </p:txBody>
      </p:sp>
      <p:grpSp>
        <p:nvGrpSpPr>
          <p:cNvPr id="7" name="Grafik 5">
            <a:extLst>
              <a:ext uri="{FF2B5EF4-FFF2-40B4-BE49-F238E27FC236}">
                <a16:creationId xmlns:a16="http://schemas.microsoft.com/office/drawing/2014/main" id="{03AF7D88-AD22-4DDE-8543-1FE42B8B4B57}"/>
              </a:ext>
            </a:extLst>
          </p:cNvPr>
          <p:cNvGrpSpPr/>
          <p:nvPr/>
        </p:nvGrpSpPr>
        <p:grpSpPr>
          <a:xfrm>
            <a:off x="227013" y="3512605"/>
            <a:ext cx="3889374" cy="2434383"/>
            <a:chOff x="227013" y="3512605"/>
            <a:chExt cx="3889374" cy="2434383"/>
          </a:xfrm>
          <a:solidFill>
            <a:schemeClr val="accent3"/>
          </a:solidFill>
        </p:grpSpPr>
        <p:sp>
          <p:nvSpPr>
            <p:cNvPr id="9" name="Freihandform: Form 8">
              <a:extLst>
                <a:ext uri="{FF2B5EF4-FFF2-40B4-BE49-F238E27FC236}">
                  <a16:creationId xmlns:a16="http://schemas.microsoft.com/office/drawing/2014/main" id="{8A112183-0724-4D86-A354-7F5BDF744C72}"/>
                </a:ext>
              </a:extLst>
            </p:cNvPr>
            <p:cNvSpPr/>
            <p:nvPr/>
          </p:nvSpPr>
          <p:spPr>
            <a:xfrm>
              <a:off x="227013" y="3512605"/>
              <a:ext cx="1692478" cy="2434383"/>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a:ln>
                  <a:noFill/>
                </a:ln>
                <a:solidFill>
                  <a:prstClr val="white"/>
                </a:solidFill>
                <a:effectLst/>
                <a:uLnTx/>
                <a:uFillTx/>
                <a:latin typeface="Source Sans Pro SemiBold" panose="020B0603030403020204" pitchFamily="34" charset="0"/>
              </a:endParaRPr>
            </a:p>
          </p:txBody>
        </p:sp>
        <p:sp>
          <p:nvSpPr>
            <p:cNvPr id="10" name="Freihandform: Form 9">
              <a:extLst>
                <a:ext uri="{FF2B5EF4-FFF2-40B4-BE49-F238E27FC236}">
                  <a16:creationId xmlns:a16="http://schemas.microsoft.com/office/drawing/2014/main" id="{1A40DFD3-6B3F-4561-9AAE-B2BD730B8DC7}"/>
                </a:ext>
              </a:extLst>
            </p:cNvPr>
            <p:cNvSpPr/>
            <p:nvPr/>
          </p:nvSpPr>
          <p:spPr>
            <a:xfrm>
              <a:off x="2423902" y="3512605"/>
              <a:ext cx="1692485" cy="2434383"/>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dirty="0">
                <a:ln>
                  <a:noFill/>
                </a:ln>
                <a:solidFill>
                  <a:prstClr val="white"/>
                </a:solidFill>
                <a:effectLst/>
                <a:uLnTx/>
                <a:uFillTx/>
                <a:latin typeface="Source Sans Pro SemiBold" panose="020B0603030403020204" pitchFamily="34" charset="0"/>
              </a:endParaRPr>
            </a:p>
          </p:txBody>
        </p:sp>
      </p:gr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Tree>
    <p:extLst>
      <p:ext uri="{BB962C8B-B14F-4D97-AF65-F5344CB8AC3E}">
        <p14:creationId xmlns:p14="http://schemas.microsoft.com/office/powerpoint/2010/main" val="3770372393"/>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p:nvSpPr>
        <p:spPr bwMode="auto">
          <a:xfrm>
            <a:off x="1200150" y="2975244"/>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869281" y="3037268"/>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p:nvSpPr>
        <p:spPr bwMode="auto">
          <a:xfrm>
            <a:off x="1200150" y="1449388"/>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1346064" y="1637875"/>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Tree>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azit">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485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4" name="Textplatzhalter 2">
            <a:extLst>
              <a:ext uri="{FF2B5EF4-FFF2-40B4-BE49-F238E27FC236}">
                <a16:creationId xmlns:a16="http://schemas.microsoft.com/office/drawing/2014/main" id="{DB39528B-C215-4506-B699-0766965C8462}"/>
              </a:ext>
            </a:extLst>
          </p:cNvPr>
          <p:cNvSpPr>
            <a:spLocks noGrp="1"/>
          </p:cNvSpPr>
          <p:nvPr>
            <p:ph type="body" sz="quarter" idx="17" hasCustomPrompt="1"/>
          </p:nvPr>
        </p:nvSpPr>
        <p:spPr>
          <a:xfrm>
            <a:off x="4329874" y="225425"/>
            <a:ext cx="7633526" cy="6069897"/>
          </a:xfrm>
          <a:prstGeom prst="rect">
            <a:avLst/>
          </a:prstGeom>
        </p:spPr>
        <p:txBody>
          <a:bodyPr anchor="ctr"/>
          <a:lstStyle>
            <a:lvl1pPr marL="0" indent="0" algn="ctr">
              <a:buClr>
                <a:srgbClr val="F3C45E"/>
              </a:buClr>
              <a:buFont typeface="Source Sans Pro" panose="020B0503030403020204" pitchFamily="34" charset="0"/>
              <a:buNone/>
              <a:defRPr sz="5400" i="1" cap="all" baseline="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Fazit einfügen</a:t>
            </a:r>
          </a:p>
        </p:txBody>
      </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
        <p:nvSpPr>
          <p:cNvPr id="6" name="Rechteck: abgerundete Ecken 5">
            <a:extLst>
              <a:ext uri="{FF2B5EF4-FFF2-40B4-BE49-F238E27FC236}">
                <a16:creationId xmlns:a16="http://schemas.microsoft.com/office/drawing/2014/main" id="{57955CDA-BEF3-466D-A85F-9599D0131870}"/>
              </a:ext>
            </a:extLst>
          </p:cNvPr>
          <p:cNvSpPr/>
          <p:nvPr/>
        </p:nvSpPr>
        <p:spPr>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5" name="Grafik 4">
            <a:extLst>
              <a:ext uri="{FF2B5EF4-FFF2-40B4-BE49-F238E27FC236}">
                <a16:creationId xmlns:a16="http://schemas.microsoft.com/office/drawing/2014/main" id="{87BA7198-E48A-4E52-A5ED-4865BFF0E28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5772" t="6664" r="-4775" b="6447"/>
          <a:stretch/>
        </p:blipFill>
        <p:spPr>
          <a:xfrm>
            <a:off x="814726" y="3675126"/>
            <a:ext cx="2717197" cy="2135679"/>
          </a:xfrm>
          <a:prstGeom prst="rect">
            <a:avLst/>
          </a:prstGeom>
          <a:effectLst>
            <a:outerShdw blurRad="139700" dist="25400" dir="5400000" rotWithShape="0">
              <a:srgbClr val="000000">
                <a:alpha val="32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934231170"/>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PhAnim="0" preserve="1" userDrawn="1">
  <p:cSld name="1_Fazi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20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dirty="0"/>
              <a:t>99</a:t>
            </a:r>
            <a:endParaRPr dirty="0"/>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dirty="0"/>
              <a:t>Merke: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403975"/>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Fazit einfügen</a:t>
            </a:r>
            <a:endParaRPr/>
          </a:p>
        </p:txBody>
      </p:sp>
      <p:sp>
        <p:nvSpPr>
          <p:cNvPr id="6" name="Rechteck: abgerundete Ecken 5"/>
          <p:cNvSpPr/>
          <p:nvPr userDrawn="1"/>
        </p:nvSpPr>
        <p:spPr bwMode="auto">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pic>
        <p:nvPicPr>
          <p:cNvPr id="5" name="Grafik 4"/>
          <p:cNvPicPr>
            <a:picLocks noChangeAspect="1"/>
          </p:cNvPicPr>
          <p:nvPr userDrawn="1"/>
        </p:nvPicPr>
        <p:blipFill>
          <a:blip r:embed="rId3"/>
          <a:srcRect l="-5772" t="6664" r="-4775" b="6447"/>
          <a:stretch/>
        </p:blipFill>
        <p:spPr bwMode="auto">
          <a:xfrm>
            <a:off x="814726" y="3675126"/>
            <a:ext cx="2717197" cy="2135679"/>
          </a:xfrm>
          <a:prstGeom prst="rect">
            <a:avLst/>
          </a:prstGeom>
          <a:effectLst>
            <a:outerShdw blurRad="228600" dist="101600" dir="5400000" sx="93000" sy="93000" rotWithShape="0">
              <a:srgbClr val="000000">
                <a:alpha val="32000"/>
              </a:srgbClr>
            </a:outerShdw>
          </a:effectLst>
        </p:spPr>
      </p:pic>
    </p:spTree>
    <p:extLst>
      <p:ext uri="{BB962C8B-B14F-4D97-AF65-F5344CB8AC3E}">
        <p14:creationId xmlns:p14="http://schemas.microsoft.com/office/powerpoint/2010/main" val="2996543814"/>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Zitat">
    <p:bg>
      <p:bgRef idx="1001">
        <a:schemeClr val="bg1"/>
      </p:bgRef>
    </p:bg>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2" y="1341438"/>
            <a:ext cx="11731048" cy="3887958"/>
          </a:xfrm>
          <a:prstGeom prst="roundRect">
            <a:avLst>
              <a:gd name="adj" fmla="val 4726"/>
            </a:avLst>
          </a:prstGeom>
          <a:solidFill>
            <a:schemeClr val="tx2"/>
          </a:solidFill>
          <a:ln w="3810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schemeClr val="tx2"/>
              </a:solidFill>
              <a:effectLst/>
              <a:uLnTx/>
              <a:uFillTx/>
              <a:latin typeface="+mn-lt"/>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dirty="0"/>
              <a:t>Stillförderung auf der NICU</a:t>
            </a:r>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dirty="0"/>
          </a:p>
        </p:txBody>
      </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
        <p:nvSpPr>
          <p:cNvPr id="3" name="Textfeld 2">
            <a:extLst>
              <a:ext uri="{FF2B5EF4-FFF2-40B4-BE49-F238E27FC236}">
                <a16:creationId xmlns:a16="http://schemas.microsoft.com/office/drawing/2014/main" id="{18CF1002-5E20-8C4F-ACFB-C00F097E9A84}"/>
              </a:ext>
            </a:extLst>
          </p:cNvPr>
          <p:cNvSpPr txBox="1"/>
          <p:nvPr userDrawn="1"/>
        </p:nvSpPr>
        <p:spPr>
          <a:xfrm>
            <a:off x="7491093" y="416504"/>
            <a:ext cx="2315037" cy="924933"/>
          </a:xfrm>
          <a:prstGeom prst="rect">
            <a:avLst/>
          </a:prstGeom>
          <a:noFill/>
        </p:spPr>
        <p:txBody>
          <a:bodyPr wrap="square" rtlCol="0">
            <a:spAutoFit/>
          </a:bodyPr>
          <a:lstStyle/>
          <a:p>
            <a:pPr algn="l">
              <a:lnSpc>
                <a:spcPct val="135000"/>
              </a:lnSpc>
            </a:pPr>
            <a:r>
              <a:rPr lang="de-DE" sz="4400" b="1" dirty="0">
                <a:solidFill>
                  <a:schemeClr val="tx1"/>
                </a:solidFill>
                <a:latin typeface="+mj-lt"/>
              </a:rPr>
              <a:t>Merke</a:t>
            </a:r>
          </a:p>
        </p:txBody>
      </p:sp>
      <p:pic>
        <p:nvPicPr>
          <p:cNvPr id="6" name="Grafik 5">
            <a:extLst>
              <a:ext uri="{FF2B5EF4-FFF2-40B4-BE49-F238E27FC236}">
                <a16:creationId xmlns:a16="http://schemas.microsoft.com/office/drawing/2014/main" id="{2B8BF6DF-A606-934E-A507-4E4668DE34AB}"/>
              </a:ext>
            </a:extLst>
          </p:cNvPr>
          <p:cNvPicPr>
            <a:picLocks noChangeAspect="1"/>
          </p:cNvPicPr>
          <p:nvPr userDrawn="1"/>
        </p:nvPicPr>
        <p:blipFill>
          <a:blip r:embed="rId3"/>
          <a:stretch>
            <a:fillRect/>
          </a:stretch>
        </p:blipFill>
        <p:spPr>
          <a:xfrm>
            <a:off x="9393227" y="512933"/>
            <a:ext cx="2248921" cy="1800000"/>
          </a:xfrm>
          <a:prstGeom prst="rect">
            <a:avLst/>
          </a:prstGeom>
          <a:ln w="38100">
            <a:solidFill>
              <a:schemeClr val="accent3"/>
            </a:solidFill>
          </a:ln>
        </p:spPr>
      </p:pic>
    </p:spTree>
    <p:extLst>
      <p:ext uri="{BB962C8B-B14F-4D97-AF65-F5344CB8AC3E}">
        <p14:creationId xmlns:p14="http://schemas.microsoft.com/office/powerpoint/2010/main" val="1152704157"/>
      </p:ext>
    </p:extLst>
  </p:cSld>
  <p:clrMapOvr>
    <a:overrideClrMapping bg1="lt1" tx1="dk1" bg2="lt2" tx2="dk2" accent1="accent1" accent2="accent2" accent3="accent3" accent4="accent4" accent5="accent5" accent6="accent6" hlink="hlink" folHlink="folHlink"/>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Zitat">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2" y="1341438"/>
            <a:ext cx="11731048" cy="3887958"/>
          </a:xfrm>
          <a:prstGeom prst="roundRect">
            <a:avLst>
              <a:gd name="adj" fmla="val 4726"/>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9" name="Freihandform: Form 8">
            <a:extLst>
              <a:ext uri="{FF2B5EF4-FFF2-40B4-BE49-F238E27FC236}">
                <a16:creationId xmlns:a16="http://schemas.microsoft.com/office/drawing/2014/main" id="{8A112183-0724-4D86-A354-7F5BDF744C72}"/>
              </a:ext>
            </a:extLst>
          </p:cNvPr>
          <p:cNvSpPr/>
          <p:nvPr/>
        </p:nvSpPr>
        <p:spPr>
          <a:xfrm>
            <a:off x="447810" y="975963"/>
            <a:ext cx="514047"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a:ln>
                <a:noFill/>
              </a:ln>
              <a:solidFill>
                <a:prstClr val="white"/>
              </a:solidFill>
              <a:effectLst/>
              <a:uLnTx/>
              <a:uFillTx/>
              <a:latin typeface="Source Sans Pro SemiBold" panose="020B0603030403020204" pitchFamily="34" charset="0"/>
            </a:endParaRPr>
          </a:p>
        </p:txBody>
      </p:sp>
      <p:sp>
        <p:nvSpPr>
          <p:cNvPr id="10" name="Freihandform: Form 9">
            <a:extLst>
              <a:ext uri="{FF2B5EF4-FFF2-40B4-BE49-F238E27FC236}">
                <a16:creationId xmlns:a16="http://schemas.microsoft.com/office/drawing/2014/main" id="{1A40DFD3-6B3F-4561-9AAE-B2BD730B8DC7}"/>
              </a:ext>
            </a:extLst>
          </p:cNvPr>
          <p:cNvSpPr/>
          <p:nvPr userDrawn="1"/>
        </p:nvSpPr>
        <p:spPr>
          <a:xfrm>
            <a:off x="1006155" y="975963"/>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dirty="0">
              <a:ln>
                <a:noFill/>
              </a:ln>
              <a:solidFill>
                <a:prstClr val="white"/>
              </a:solidFill>
              <a:effectLst/>
              <a:uLnTx/>
              <a:uFillTx/>
              <a:latin typeface="Source Sans Pro SemiBold" panose="020B0603030403020204" pitchFamily="34" charset="0"/>
            </a:endParaRPr>
          </a:p>
        </p:txBody>
      </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
        <p:nvSpPr>
          <p:cNvPr id="11" name="Freihandform: Form 10">
            <a:extLst>
              <a:ext uri="{FF2B5EF4-FFF2-40B4-BE49-F238E27FC236}">
                <a16:creationId xmlns:a16="http://schemas.microsoft.com/office/drawing/2014/main" id="{4D985FE1-B35D-4D38-9D1F-73A6E44BEC3B}"/>
              </a:ext>
            </a:extLst>
          </p:cNvPr>
          <p:cNvSpPr/>
          <p:nvPr/>
        </p:nvSpPr>
        <p:spPr>
          <a:xfrm rot="10800000">
            <a:off x="10684236" y="4851037"/>
            <a:ext cx="514047"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a:ln>
                <a:noFill/>
              </a:ln>
              <a:solidFill>
                <a:prstClr val="white"/>
              </a:solidFill>
              <a:effectLst/>
              <a:uLnTx/>
              <a:uFillTx/>
              <a:latin typeface="Source Sans Pro SemiBold" panose="020B0603030403020204" pitchFamily="34" charset="0"/>
            </a:endParaRPr>
          </a:p>
        </p:txBody>
      </p:sp>
      <p:sp>
        <p:nvSpPr>
          <p:cNvPr id="12" name="Freihandform: Form 11">
            <a:extLst>
              <a:ext uri="{FF2B5EF4-FFF2-40B4-BE49-F238E27FC236}">
                <a16:creationId xmlns:a16="http://schemas.microsoft.com/office/drawing/2014/main" id="{E4B102EB-5D99-42A0-9925-3167D7BD0410}"/>
              </a:ext>
            </a:extLst>
          </p:cNvPr>
          <p:cNvSpPr/>
          <p:nvPr/>
        </p:nvSpPr>
        <p:spPr>
          <a:xfrm rot="10800000">
            <a:off x="11242581" y="4851037"/>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dirty="0">
              <a:ln>
                <a:noFill/>
              </a:ln>
              <a:solidFill>
                <a:prstClr val="white"/>
              </a:solidFill>
              <a:effectLst/>
              <a:uLnTx/>
              <a:uFillTx/>
              <a:latin typeface="Source Sans Pro SemiBold" panose="020B0603030403020204" pitchFamily="34" charset="0"/>
            </a:endParaRPr>
          </a:p>
        </p:txBody>
      </p:sp>
    </p:spTree>
    <p:extLst>
      <p:ext uri="{BB962C8B-B14F-4D97-AF65-F5344CB8AC3E}">
        <p14:creationId xmlns:p14="http://schemas.microsoft.com/office/powerpoint/2010/main" val="3777494665"/>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1" name="!! R1">
            <a:extLst>
              <a:ext uri="{FF2B5EF4-FFF2-40B4-BE49-F238E27FC236}">
                <a16:creationId xmlns:a16="http://schemas.microsoft.com/office/drawing/2014/main" id="{97B9FF12-00D1-487C-9192-5F8AF3E5178F}"/>
              </a:ext>
            </a:extLst>
          </p:cNvPr>
          <p:cNvSpPr/>
          <p:nvPr/>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2" name="Textplatzhalter 9">
            <a:extLst>
              <a:ext uri="{FF2B5EF4-FFF2-40B4-BE49-F238E27FC236}">
                <a16:creationId xmlns:a16="http://schemas.microsoft.com/office/drawing/2014/main" id="{82067DE3-D810-4937-BB05-A67F22A33382}"/>
              </a:ext>
            </a:extLst>
          </p:cNvPr>
          <p:cNvSpPr>
            <a:spLocks noGrp="1"/>
          </p:cNvSpPr>
          <p:nvPr>
            <p:ph type="body" sz="quarter" idx="19"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Headline Team</a:t>
            </a:r>
          </a:p>
        </p:txBody>
      </p:sp>
      <p:sp>
        <p:nvSpPr>
          <p:cNvPr id="20" name="!! R1">
            <a:extLst>
              <a:ext uri="{FF2B5EF4-FFF2-40B4-BE49-F238E27FC236}">
                <a16:creationId xmlns:a16="http://schemas.microsoft.com/office/drawing/2014/main" id="{2945F39F-A6B1-479D-8D27-80E0AEA3204A}"/>
              </a:ext>
            </a:extLst>
          </p:cNvPr>
          <p:cNvSpPr/>
          <p:nvPr/>
        </p:nvSpPr>
        <p:spPr>
          <a:xfrm rot="10800000">
            <a:off x="232352" y="1449387"/>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1" name="Bildplatzhalter 25">
            <a:extLst>
              <a:ext uri="{FF2B5EF4-FFF2-40B4-BE49-F238E27FC236}">
                <a16:creationId xmlns:a16="http://schemas.microsoft.com/office/drawing/2014/main" id="{980B15DF-EC87-400C-996E-2D26C750A408}"/>
              </a:ext>
            </a:extLst>
          </p:cNvPr>
          <p:cNvSpPr>
            <a:spLocks noGrp="1"/>
          </p:cNvSpPr>
          <p:nvPr>
            <p:ph type="pic" sz="quarter" idx="21"/>
          </p:nvPr>
        </p:nvSpPr>
        <p:spPr>
          <a:xfrm>
            <a:off x="372751" y="1567289"/>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22" name="Textplatzhalter 2">
            <a:extLst>
              <a:ext uri="{FF2B5EF4-FFF2-40B4-BE49-F238E27FC236}">
                <a16:creationId xmlns:a16="http://schemas.microsoft.com/office/drawing/2014/main" id="{43C0C926-F554-45CB-86D7-6B97C5657A75}"/>
              </a:ext>
            </a:extLst>
          </p:cNvPr>
          <p:cNvSpPr>
            <a:spLocks noGrp="1"/>
          </p:cNvSpPr>
          <p:nvPr>
            <p:ph type="body" sz="quarter" idx="22" hasCustomPrompt="1"/>
          </p:nvPr>
        </p:nvSpPr>
        <p:spPr>
          <a:xfrm>
            <a:off x="372751" y="3229029"/>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23" name="!! R1">
            <a:extLst>
              <a:ext uri="{FF2B5EF4-FFF2-40B4-BE49-F238E27FC236}">
                <a16:creationId xmlns:a16="http://schemas.microsoft.com/office/drawing/2014/main" id="{A71E6296-A753-42E6-AC6E-07A036357431}"/>
              </a:ext>
            </a:extLst>
          </p:cNvPr>
          <p:cNvSpPr/>
          <p:nvPr/>
        </p:nvSpPr>
        <p:spPr>
          <a:xfrm rot="10800000">
            <a:off x="2212051"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4" name="Bildplatzhalter 25">
            <a:extLst>
              <a:ext uri="{FF2B5EF4-FFF2-40B4-BE49-F238E27FC236}">
                <a16:creationId xmlns:a16="http://schemas.microsoft.com/office/drawing/2014/main" id="{C595C560-D6BA-4F1F-9717-CA05AD130556}"/>
              </a:ext>
            </a:extLst>
          </p:cNvPr>
          <p:cNvSpPr>
            <a:spLocks noGrp="1"/>
          </p:cNvSpPr>
          <p:nvPr>
            <p:ph type="pic" sz="quarter" idx="23"/>
          </p:nvPr>
        </p:nvSpPr>
        <p:spPr>
          <a:xfrm>
            <a:off x="2352450"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25" name="Textplatzhalter 2">
            <a:extLst>
              <a:ext uri="{FF2B5EF4-FFF2-40B4-BE49-F238E27FC236}">
                <a16:creationId xmlns:a16="http://schemas.microsoft.com/office/drawing/2014/main" id="{7BB19259-6747-4450-B5D5-FE94CA7CB77B}"/>
              </a:ext>
            </a:extLst>
          </p:cNvPr>
          <p:cNvSpPr>
            <a:spLocks noGrp="1"/>
          </p:cNvSpPr>
          <p:nvPr>
            <p:ph type="body" sz="quarter" idx="24" hasCustomPrompt="1"/>
          </p:nvPr>
        </p:nvSpPr>
        <p:spPr>
          <a:xfrm>
            <a:off x="2352450"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26" name="!! R1">
            <a:extLst>
              <a:ext uri="{FF2B5EF4-FFF2-40B4-BE49-F238E27FC236}">
                <a16:creationId xmlns:a16="http://schemas.microsoft.com/office/drawing/2014/main" id="{827332E9-7FEA-4B0B-A935-A71BBEBDFF8B}"/>
              </a:ext>
            </a:extLst>
          </p:cNvPr>
          <p:cNvSpPr/>
          <p:nvPr/>
        </p:nvSpPr>
        <p:spPr>
          <a:xfrm rot="10800000">
            <a:off x="4197087" y="1449389"/>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7" name="Bildplatzhalter 25">
            <a:extLst>
              <a:ext uri="{FF2B5EF4-FFF2-40B4-BE49-F238E27FC236}">
                <a16:creationId xmlns:a16="http://schemas.microsoft.com/office/drawing/2014/main" id="{06EB6EEB-58AD-4BD7-85EF-BA3FCB50AEF5}"/>
              </a:ext>
            </a:extLst>
          </p:cNvPr>
          <p:cNvSpPr>
            <a:spLocks noGrp="1"/>
          </p:cNvSpPr>
          <p:nvPr>
            <p:ph type="pic" sz="quarter" idx="25"/>
          </p:nvPr>
        </p:nvSpPr>
        <p:spPr>
          <a:xfrm>
            <a:off x="4337486" y="1567291"/>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28" name="Textplatzhalter 2">
            <a:extLst>
              <a:ext uri="{FF2B5EF4-FFF2-40B4-BE49-F238E27FC236}">
                <a16:creationId xmlns:a16="http://schemas.microsoft.com/office/drawing/2014/main" id="{BBEBE9CA-921B-46D8-8373-3645FE909736}"/>
              </a:ext>
            </a:extLst>
          </p:cNvPr>
          <p:cNvSpPr>
            <a:spLocks noGrp="1"/>
          </p:cNvSpPr>
          <p:nvPr>
            <p:ph type="body" sz="quarter" idx="26" hasCustomPrompt="1"/>
          </p:nvPr>
        </p:nvSpPr>
        <p:spPr>
          <a:xfrm>
            <a:off x="4337486" y="3229031"/>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29" name="!! R1">
            <a:extLst>
              <a:ext uri="{FF2B5EF4-FFF2-40B4-BE49-F238E27FC236}">
                <a16:creationId xmlns:a16="http://schemas.microsoft.com/office/drawing/2014/main" id="{D12A6276-B313-43AB-87DA-509D71D2E0BD}"/>
              </a:ext>
            </a:extLst>
          </p:cNvPr>
          <p:cNvSpPr/>
          <p:nvPr/>
        </p:nvSpPr>
        <p:spPr>
          <a:xfrm rot="10800000">
            <a:off x="6181950"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2" name="Bildplatzhalter 25">
            <a:extLst>
              <a:ext uri="{FF2B5EF4-FFF2-40B4-BE49-F238E27FC236}">
                <a16:creationId xmlns:a16="http://schemas.microsoft.com/office/drawing/2014/main" id="{880BB7B3-88E3-4227-A60D-93FA94743D31}"/>
              </a:ext>
            </a:extLst>
          </p:cNvPr>
          <p:cNvSpPr>
            <a:spLocks noGrp="1"/>
          </p:cNvSpPr>
          <p:nvPr>
            <p:ph type="pic" sz="quarter" idx="27"/>
          </p:nvPr>
        </p:nvSpPr>
        <p:spPr>
          <a:xfrm>
            <a:off x="6322349"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33" name="Textplatzhalter 2">
            <a:extLst>
              <a:ext uri="{FF2B5EF4-FFF2-40B4-BE49-F238E27FC236}">
                <a16:creationId xmlns:a16="http://schemas.microsoft.com/office/drawing/2014/main" id="{00E95CE8-FC90-4AD8-9C9A-40229E666D57}"/>
              </a:ext>
            </a:extLst>
          </p:cNvPr>
          <p:cNvSpPr>
            <a:spLocks noGrp="1"/>
          </p:cNvSpPr>
          <p:nvPr>
            <p:ph type="body" sz="quarter" idx="28" hasCustomPrompt="1"/>
          </p:nvPr>
        </p:nvSpPr>
        <p:spPr>
          <a:xfrm>
            <a:off x="6322349"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34" name="!! R1">
            <a:extLst>
              <a:ext uri="{FF2B5EF4-FFF2-40B4-BE49-F238E27FC236}">
                <a16:creationId xmlns:a16="http://schemas.microsoft.com/office/drawing/2014/main" id="{E84A789E-4B7F-48F6-98B4-C186C728940D}"/>
              </a:ext>
            </a:extLst>
          </p:cNvPr>
          <p:cNvSpPr/>
          <p:nvPr/>
        </p:nvSpPr>
        <p:spPr>
          <a:xfrm rot="10800000">
            <a:off x="8151148"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5" name="Bildplatzhalter 25">
            <a:extLst>
              <a:ext uri="{FF2B5EF4-FFF2-40B4-BE49-F238E27FC236}">
                <a16:creationId xmlns:a16="http://schemas.microsoft.com/office/drawing/2014/main" id="{FCD86436-FB7A-4BF2-B326-1BEA848C5309}"/>
              </a:ext>
            </a:extLst>
          </p:cNvPr>
          <p:cNvSpPr>
            <a:spLocks noGrp="1"/>
          </p:cNvSpPr>
          <p:nvPr>
            <p:ph type="pic" sz="quarter" idx="29"/>
          </p:nvPr>
        </p:nvSpPr>
        <p:spPr>
          <a:xfrm>
            <a:off x="82915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36" name="Textplatzhalter 2">
            <a:extLst>
              <a:ext uri="{FF2B5EF4-FFF2-40B4-BE49-F238E27FC236}">
                <a16:creationId xmlns:a16="http://schemas.microsoft.com/office/drawing/2014/main" id="{B9D7E4E7-6BC8-44A0-928B-BB3B58ACAD73}"/>
              </a:ext>
            </a:extLst>
          </p:cNvPr>
          <p:cNvSpPr>
            <a:spLocks noGrp="1"/>
          </p:cNvSpPr>
          <p:nvPr>
            <p:ph type="body" sz="quarter" idx="30" hasCustomPrompt="1"/>
          </p:nvPr>
        </p:nvSpPr>
        <p:spPr>
          <a:xfrm>
            <a:off x="82915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37" name="!! R1">
            <a:extLst>
              <a:ext uri="{FF2B5EF4-FFF2-40B4-BE49-F238E27FC236}">
                <a16:creationId xmlns:a16="http://schemas.microsoft.com/office/drawing/2014/main" id="{F516A816-34D1-4317-8029-1B1439E0ED43}"/>
              </a:ext>
            </a:extLst>
          </p:cNvPr>
          <p:cNvSpPr/>
          <p:nvPr/>
        </p:nvSpPr>
        <p:spPr>
          <a:xfrm rot="10800000">
            <a:off x="10130849"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8" name="Bildplatzhalter 25">
            <a:extLst>
              <a:ext uri="{FF2B5EF4-FFF2-40B4-BE49-F238E27FC236}">
                <a16:creationId xmlns:a16="http://schemas.microsoft.com/office/drawing/2014/main" id="{D1158245-D2E4-4E6A-ABA2-9CF2C860F4DA}"/>
              </a:ext>
            </a:extLst>
          </p:cNvPr>
          <p:cNvSpPr>
            <a:spLocks noGrp="1"/>
          </p:cNvSpPr>
          <p:nvPr>
            <p:ph type="pic" sz="quarter" idx="31"/>
          </p:nvPr>
        </p:nvSpPr>
        <p:spPr>
          <a:xfrm>
            <a:off x="102712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39" name="Textplatzhalter 2">
            <a:extLst>
              <a:ext uri="{FF2B5EF4-FFF2-40B4-BE49-F238E27FC236}">
                <a16:creationId xmlns:a16="http://schemas.microsoft.com/office/drawing/2014/main" id="{40859CB7-30E8-433A-95B5-5229C0D56F00}"/>
              </a:ext>
            </a:extLst>
          </p:cNvPr>
          <p:cNvSpPr>
            <a:spLocks noGrp="1"/>
          </p:cNvSpPr>
          <p:nvPr>
            <p:ph type="body" sz="quarter" idx="32" hasCustomPrompt="1"/>
          </p:nvPr>
        </p:nvSpPr>
        <p:spPr>
          <a:xfrm>
            <a:off x="102712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Tree>
    <p:extLst>
      <p:ext uri="{BB962C8B-B14F-4D97-AF65-F5344CB8AC3E}">
        <p14:creationId xmlns:p14="http://schemas.microsoft.com/office/powerpoint/2010/main" val="1808155030"/>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Outro">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330320" y="2903400"/>
            <a:ext cx="11732400" cy="1051200"/>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969802" y="2903400"/>
            <a:ext cx="8453437" cy="1051200"/>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Outro / Danksagung</a:t>
            </a:r>
          </a:p>
        </p:txBody>
      </p:sp>
      <p:sp>
        <p:nvSpPr>
          <p:cNvPr id="6" name="!! R2">
            <a:extLst>
              <a:ext uri="{FF2B5EF4-FFF2-40B4-BE49-F238E27FC236}">
                <a16:creationId xmlns:a16="http://schemas.microsoft.com/office/drawing/2014/main" id="{803CEF8A-E2B9-460C-9172-9560519DD660}"/>
              </a:ext>
            </a:extLst>
          </p:cNvPr>
          <p:cNvSpPr/>
          <p:nvPr/>
        </p:nvSpPr>
        <p:spPr>
          <a:xfrm>
            <a:off x="232352" y="6057900"/>
            <a:ext cx="1173104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Google Shape;25;p3">
            <a:extLst>
              <a:ext uri="{FF2B5EF4-FFF2-40B4-BE49-F238E27FC236}">
                <a16:creationId xmlns:a16="http://schemas.microsoft.com/office/drawing/2014/main" id="{00993113-717C-48F2-8CBF-8754E7E1AB5E}"/>
              </a:ext>
            </a:extLst>
          </p:cNvPr>
          <p:cNvSpPr txBox="1">
            <a:spLocks noGrp="1"/>
          </p:cNvSpPr>
          <p:nvPr>
            <p:ph type="ftr" idx="15"/>
          </p:nvPr>
        </p:nvSpPr>
        <p:spPr>
          <a:xfrm>
            <a:off x="4930742" y="6304890"/>
            <a:ext cx="2330516" cy="3174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11" name="Google Shape;24;p3">
            <a:extLst>
              <a:ext uri="{FF2B5EF4-FFF2-40B4-BE49-F238E27FC236}">
                <a16:creationId xmlns:a16="http://schemas.microsoft.com/office/drawing/2014/main" id="{F333B1A1-FA92-4E47-AD40-7482F323FE79}"/>
              </a:ext>
            </a:extLst>
          </p:cNvPr>
          <p:cNvSpPr txBox="1">
            <a:spLocks noGrp="1"/>
          </p:cNvSpPr>
          <p:nvPr>
            <p:ph type="dt" idx="16"/>
          </p:nvPr>
        </p:nvSpPr>
        <p:spPr>
          <a:xfrm>
            <a:off x="9854629" y="6290601"/>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12" name="Textplatzhalter 22">
            <a:extLst>
              <a:ext uri="{FF2B5EF4-FFF2-40B4-BE49-F238E27FC236}">
                <a16:creationId xmlns:a16="http://schemas.microsoft.com/office/drawing/2014/main" id="{AB5D45E3-F208-4DF7-A43C-6CD33275C977}"/>
              </a:ext>
            </a:extLst>
          </p:cNvPr>
          <p:cNvSpPr>
            <a:spLocks noGrp="1"/>
          </p:cNvSpPr>
          <p:nvPr>
            <p:ph type="body" sz="quarter" idx="19" hasCustomPrompt="1"/>
          </p:nvPr>
        </p:nvSpPr>
        <p:spPr>
          <a:xfrm>
            <a:off x="1200150" y="6328706"/>
            <a:ext cx="2614431"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pic>
        <p:nvPicPr>
          <p:cNvPr id="16" name="Grafik 15">
            <a:extLst>
              <a:ext uri="{FF2B5EF4-FFF2-40B4-BE49-F238E27FC236}">
                <a16:creationId xmlns:a16="http://schemas.microsoft.com/office/drawing/2014/main" id="{A082FEA6-D727-44CF-80AD-76E132C34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552" y="363092"/>
            <a:ext cx="2084893" cy="850636"/>
          </a:xfrm>
          <a:prstGeom prst="rect">
            <a:avLst/>
          </a:prstGeom>
          <a:noFill/>
          <a:ln>
            <a:noFill/>
          </a:ln>
          <a:effectLst>
            <a:outerShdw blurRad="139700" dist="25400" dir="5400000" algn="t" rotWithShape="0">
              <a:prstClr val="black">
                <a:alpha val="32000"/>
              </a:prstClr>
            </a:outerShdw>
          </a:effectLst>
        </p:spPr>
      </p:pic>
    </p:spTree>
    <p:extLst>
      <p:ext uri="{BB962C8B-B14F-4D97-AF65-F5344CB8AC3E}">
        <p14:creationId xmlns:p14="http://schemas.microsoft.com/office/powerpoint/2010/main" val="860894795"/>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4110">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Impressum_Disclaimer">
    <p:spTree>
      <p:nvGrpSpPr>
        <p:cNvPr id="1" name=""/>
        <p:cNvGrpSpPr/>
        <p:nvPr/>
      </p:nvGrpSpPr>
      <p:grpSpPr>
        <a:xfrm>
          <a:off x="0" y="0"/>
          <a:ext cx="0" cy="0"/>
          <a:chOff x="0" y="0"/>
          <a:chExt cx="0" cy="0"/>
        </a:xfrm>
      </p:grpSpPr>
      <p:sp>
        <p:nvSpPr>
          <p:cNvPr id="113" name="!! R1">
            <a:extLst>
              <a:ext uri="{FF2B5EF4-FFF2-40B4-BE49-F238E27FC236}">
                <a16:creationId xmlns:a16="http://schemas.microsoft.com/office/drawing/2014/main" id="{C5AAE6FD-E2FE-4F89-A7F7-8E6351AAA908}"/>
              </a:ext>
            </a:extLst>
          </p:cNvPr>
          <p:cNvSpPr/>
          <p:nvPr/>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8" name="!! R2">
            <a:extLst>
              <a:ext uri="{FF2B5EF4-FFF2-40B4-BE49-F238E27FC236}">
                <a16:creationId xmlns:a16="http://schemas.microsoft.com/office/drawing/2014/main" id="{B2B0074A-CF0B-4CE6-BC4C-3F49094911B2}"/>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l="1" r="-12999" b="-5570"/>
          <a:stretch/>
        </p:blipFill>
        <p:spPr>
          <a:xfrm>
            <a:off x="538089" y="6295322"/>
            <a:ext cx="976386" cy="372178"/>
          </a:xfrm>
          <a:prstGeom prst="rect">
            <a:avLst/>
          </a:prstGeom>
        </p:spPr>
      </p:pic>
      <p:sp>
        <p:nvSpPr>
          <p:cNvPr id="10" name="Textplatzhalter 9">
            <a:extLst>
              <a:ext uri="{FF2B5EF4-FFF2-40B4-BE49-F238E27FC236}">
                <a16:creationId xmlns:a16="http://schemas.microsoft.com/office/drawing/2014/main" id="{5DE3C8CD-3639-4066-9D7B-B5F387862FFD}"/>
              </a:ext>
            </a:extLst>
          </p:cNvPr>
          <p:cNvSpPr>
            <a:spLocks noGrp="1"/>
          </p:cNvSpPr>
          <p:nvPr>
            <p:ph type="body" sz="quarter" idx="18"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Impressum Platzhalter</a:t>
            </a:r>
          </a:p>
        </p:txBody>
      </p:sp>
      <p:sp>
        <p:nvSpPr>
          <p:cNvPr id="114" name="Textplatzhalter 2">
            <a:extLst>
              <a:ext uri="{FF2B5EF4-FFF2-40B4-BE49-F238E27FC236}">
                <a16:creationId xmlns:a16="http://schemas.microsoft.com/office/drawing/2014/main" id="{A086A379-3935-4298-944C-1F390E4A6CBE}"/>
              </a:ext>
            </a:extLst>
          </p:cNvPr>
          <p:cNvSpPr>
            <a:spLocks noGrp="1"/>
          </p:cNvSpPr>
          <p:nvPr>
            <p:ph type="body" sz="quarter" idx="17"/>
          </p:nvPr>
        </p:nvSpPr>
        <p:spPr>
          <a:xfrm>
            <a:off x="442913" y="1449388"/>
            <a:ext cx="11520487" cy="4500562"/>
          </a:xfrm>
          <a:prstGeom prst="rect">
            <a:avLst/>
          </a:prstGeom>
        </p:spPr>
        <p:txBody>
          <a:bodyPr anchor="ctr"/>
          <a:lstStyle>
            <a:lvl1pPr marL="0" indent="0">
              <a:buClr>
                <a:srgbClr val="F3C45E"/>
              </a:buClr>
              <a:buNone/>
              <a:defRPr sz="20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27768978"/>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026184"/>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4">
          <p15:clr>
            <a:srgbClr val="FBAE40"/>
          </p15:clr>
        </p15:guide>
        <p15:guide id="4" pos="3552">
          <p15:clr>
            <a:srgbClr val="FBAE40"/>
          </p15:clr>
        </p15:guide>
        <p15:guide id="5" pos="4128">
          <p15:clr>
            <a:srgbClr val="FBAE40"/>
          </p15:clr>
        </p15:guide>
        <p15:guide id="6" pos="7536">
          <p15:clr>
            <a:srgbClr val="FBAE40"/>
          </p15:clr>
        </p15:guide>
        <p15:guide id="7" orient="horz">
          <p15:clr>
            <a:srgbClr val="FBAE40"/>
          </p15:clr>
        </p15:guide>
        <p15:guide id="8" orient="horz" pos="4320">
          <p15:clr>
            <a:srgbClr val="FBAE40"/>
          </p15:clr>
        </p15:guide>
        <p15:guide id="9" orient="horz" pos="144">
          <p15:clr>
            <a:srgbClr val="FBAE40"/>
          </p15:clr>
        </p15:guide>
        <p15:guide id="10" orient="horz" pos="1872">
          <p15:clr>
            <a:srgbClr val="FBAE40"/>
          </p15:clr>
        </p15:guide>
        <p15:guide id="11" orient="horz" pos="2448">
          <p15:clr>
            <a:srgbClr val="FBAE40"/>
          </p15:clr>
        </p15:guide>
        <p15:guide id="12" orient="horz" pos="417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PhAnim="0" userDrawn="1">
  <p:cSld name="3_Zita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2" y="1341438"/>
            <a:ext cx="11731048" cy="3887958"/>
          </a:xfrm>
          <a:prstGeom prst="roundRect">
            <a:avLst>
              <a:gd name="adj" fmla="val 4726"/>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42914" y="1457001"/>
            <a:ext cx="11309944" cy="3625132"/>
          </a:xfrm>
          <a:prstGeom prst="rect">
            <a:avLst/>
          </a:prstGeom>
        </p:spPr>
        <p:txBody>
          <a:bodyPr anchor="ctr"/>
          <a:lstStyle>
            <a:lvl1pPr marL="0" indent="0" algn="ctr">
              <a:buClr>
                <a:srgbClr val="F3C45E"/>
              </a:buClr>
              <a:buFont typeface="Source Sans Pro"/>
              <a:buNone/>
              <a:defRPr sz="5400" i="1" cap="all">
                <a:solidFill>
                  <a:schemeClr val="bg1"/>
                </a:solidFi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sp>
        <p:nvSpPr>
          <p:cNvPr id="9" name="Freihandform: Form 8"/>
          <p:cNvSpPr/>
          <p:nvPr/>
        </p:nvSpPr>
        <p:spPr bwMode="auto">
          <a:xfrm>
            <a:off x="447810" y="975963"/>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1006155" y="975963"/>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
        <p:nvSpPr>
          <p:cNvPr id="11" name="Freihandform: Form 10"/>
          <p:cNvSpPr/>
          <p:nvPr userDrawn="1"/>
        </p:nvSpPr>
        <p:spPr bwMode="auto">
          <a:xfrm rot="10800000">
            <a:off x="10684236" y="4851037"/>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2" name="Freihandform: Form 11"/>
          <p:cNvSpPr/>
          <p:nvPr userDrawn="1"/>
        </p:nvSpPr>
        <p:spPr bwMode="auto">
          <a:xfrm rot="10800000">
            <a:off x="11242581" y="4851037"/>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Tree>
    <p:extLst>
      <p:ext uri="{BB962C8B-B14F-4D97-AF65-F5344CB8AC3E}">
        <p14:creationId xmlns:p14="http://schemas.microsoft.com/office/powerpoint/2010/main" val="2168070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Bild">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0" y="2681556"/>
            <a:ext cx="9791700"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r>
              <a:rPr lang="de-DE"/>
              <a:t>Bild durch Klicken auf Symbol hinzufügen</a:t>
            </a: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theme" Target="../theme/theme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hf sldNum="0" hdr="0" ft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oolsToo_Slide" descr="ToolsToo_Slide"/>
          <p:cNvSpPr/>
          <p:nvPr userDrawn="1"/>
        </p:nvSpPr>
        <p:spPr bwMode="auto">
          <a:xfrm>
            <a:off x="0" y="0"/>
            <a:ext cx="12192000" cy="6858000"/>
          </a:xfrm>
          <a:prstGeom prst="rect">
            <a:avLst/>
          </a:prstGeom>
          <a:noFill/>
          <a:ln w="12700" cap="flat" cmpd="sng" algn="ctr">
            <a:noFill/>
            <a:prstDash val="solid"/>
            <a:miter lim="800000"/>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Lst>
  <p:hf hd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24516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Lst>
  <p:transition spd="slow">
    <p:push dir="u"/>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19.jpg"/><Relationship Id="rId4"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29.jpg"/><Relationship Id="rId4"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png"/><Relationship Id="rId5" Type="http://schemas.openxmlformats.org/officeDocument/2006/relationships/image" Target="../media/image43.png"/><Relationship Id="rId4" Type="http://schemas.openxmlformats.org/officeDocument/2006/relationships/notesSlide" Target="../notesSlides/notesSlide18.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43.png"/><Relationship Id="rId4" Type="http://schemas.openxmlformats.org/officeDocument/2006/relationships/notesSlide" Target="../notesSlides/notesSlide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1.xml"/><Relationship Id="rId7" Type="http://schemas.openxmlformats.org/officeDocument/2006/relationships/image" Target="../media/image50.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jpg"/><Relationship Id="rId9" Type="http://schemas.openxmlformats.org/officeDocument/2006/relationships/image" Target="../media/image1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57.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4a"/><Relationship Id="rId7" Type="http://schemas.openxmlformats.org/officeDocument/2006/relationships/image" Target="../media/image1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audio" Target="../media/media3.m4a"/></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6.xml"/><Relationship Id="rId7" Type="http://schemas.openxmlformats.org/officeDocument/2006/relationships/image" Target="../media/image1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5"/>
          </p:nvPr>
        </p:nvSpPr>
        <p:spPr bwMode="auto"/>
        <p:txBody>
          <a:bodyPr/>
          <a:lstStyle/>
          <a:p>
            <a:pPr>
              <a:defRPr/>
            </a:pPr>
            <a:r>
              <a:rPr lang="de-DE"/>
              <a:t> </a:t>
            </a:r>
            <a:endParaRPr/>
          </a:p>
        </p:txBody>
      </p:sp>
      <p:sp>
        <p:nvSpPr>
          <p:cNvPr id="3" name="Textplatzhalter 2"/>
          <p:cNvSpPr>
            <a:spLocks noGrp="1"/>
          </p:cNvSpPr>
          <p:nvPr>
            <p:ph type="body" sz="quarter" idx="14"/>
          </p:nvPr>
        </p:nvSpPr>
        <p:spPr bwMode="auto"/>
        <p:txBody>
          <a:bodyPr/>
          <a:lstStyle/>
          <a:p>
            <a:pPr>
              <a:defRPr/>
            </a:pPr>
            <a:r>
              <a:rPr lang="de-DE" dirty="0"/>
              <a:t>Initiierung und Aufrechterhaltung der Laktation</a:t>
            </a:r>
            <a:endParaRPr dirty="0"/>
          </a:p>
        </p:txBody>
      </p:sp>
      <p:sp>
        <p:nvSpPr>
          <p:cNvPr id="4" name="Textplatzhalter 3"/>
          <p:cNvSpPr>
            <a:spLocks noGrp="1"/>
          </p:cNvSpPr>
          <p:nvPr>
            <p:ph type="body" sz="quarter" idx="10"/>
          </p:nvPr>
        </p:nvSpPr>
        <p:spPr bwMode="auto"/>
        <p:txBody>
          <a:bodyPr/>
          <a:lstStyle/>
          <a:p>
            <a:pPr>
              <a:defRPr/>
            </a:pPr>
            <a:r>
              <a:rPr lang="de-DE"/>
              <a:t>MODUL 3</a:t>
            </a:r>
            <a:endParaRPr/>
          </a:p>
        </p:txBody>
      </p:sp>
      <p:pic>
        <p:nvPicPr>
          <p:cNvPr id="7" name="Bildplatzhalter 9"/>
          <p:cNvPicPr>
            <a:picLocks noGrp="1" noChangeAspect="1"/>
          </p:cNvPicPr>
          <p:nvPr>
            <p:ph type="pic" sz="quarter" idx="19"/>
          </p:nvPr>
        </p:nvPicPr>
        <p:blipFill>
          <a:blip r:embed="rId4"/>
          <a:srcRect l="403" r="403"/>
          <a:stretch/>
        </p:blipFill>
        <p:spPr bwMode="auto">
          <a:prstGeom prst="rect">
            <a:avLst/>
          </a:prstGeom>
        </p:spPr>
      </p:pic>
      <p:pic>
        <p:nvPicPr>
          <p:cNvPr id="8" name="Bildplatzhalter 10"/>
          <p:cNvPicPr>
            <a:picLocks noGrp="1" noChangeAspect="1"/>
          </p:cNvPicPr>
          <p:nvPr>
            <p:ph type="pic" sz="quarter" idx="20"/>
          </p:nvPr>
        </p:nvPicPr>
        <p:blipFill>
          <a:blip r:embed="rId5"/>
          <a:srcRect l="403" r="403"/>
          <a:stretch/>
        </p:blipFill>
        <p:spPr bwMode="auto">
          <a:prstGeom prst="rect">
            <a:avLst/>
          </a:prstGeom>
        </p:spPr>
      </p:pic>
      <p:pic>
        <p:nvPicPr>
          <p:cNvPr id="13" name="Aufgezeichneter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612000" y="144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 name="Bildplatzhalter 10"/>
          <p:cNvPicPr>
            <a:picLocks noGrp="1" noChangeAspect="1"/>
          </p:cNvPicPr>
          <p:nvPr>
            <p:ph type="pic" sz="quarter" idx="14"/>
          </p:nvPr>
        </p:nvPicPr>
        <p:blipFill>
          <a:blip r:embed="rId2"/>
          <a:srcRect l="36" t="39865" r="9189" b="19703"/>
          <a:stretch/>
        </p:blipFill>
        <p:spPr bwMode="auto">
          <a:xfrm>
            <a:off x="230163" y="3500082"/>
            <a:ext cx="3889376" cy="2449868"/>
          </a:xfrm>
          <a:prstGeom prst="rect">
            <a:avLst/>
          </a:prstGeom>
        </p:spPr>
      </p:pic>
      <p:sp>
        <p:nvSpPr>
          <p:cNvPr id="2" name="Textplatzhalter 1"/>
          <p:cNvSpPr>
            <a:spLocks noGrp="1"/>
          </p:cNvSpPr>
          <p:nvPr>
            <p:ph type="body" sz="quarter" idx="12"/>
          </p:nvPr>
        </p:nvSpPr>
        <p:spPr bwMode="auto"/>
        <p:txBody>
          <a:bodyPr/>
          <a:lstStyle/>
          <a:p>
            <a:pPr>
              <a:defRPr/>
            </a:pPr>
            <a:r>
              <a:rPr lang="de-DE"/>
              <a:t>Initiierung der Laktation</a:t>
            </a:r>
            <a:endParaRPr/>
          </a:p>
        </p:txBody>
      </p:sp>
      <p:sp>
        <p:nvSpPr>
          <p:cNvPr id="3" name="Textplatzhalter 2"/>
          <p:cNvSpPr>
            <a:spLocks noGrp="1"/>
          </p:cNvSpPr>
          <p:nvPr>
            <p:ph type="body" sz="quarter" idx="11"/>
          </p:nvPr>
        </p:nvSpPr>
        <p:spPr bwMode="auto"/>
        <p:txBody>
          <a:bodyPr/>
          <a:lstStyle/>
          <a:p>
            <a:pPr>
              <a:defRPr/>
            </a:pPr>
            <a:r>
              <a:rPr lang="de-DE"/>
              <a:t>01</a:t>
            </a:r>
            <a:endParaRPr/>
          </a:p>
        </p:txBody>
      </p:sp>
      <p:sp>
        <p:nvSpPr>
          <p:cNvPr id="4" name="Textplatzhalter 3"/>
          <p:cNvSpPr>
            <a:spLocks noGrp="1"/>
          </p:cNvSpPr>
          <p:nvPr>
            <p:ph type="body" sz="quarter" idx="13"/>
          </p:nvPr>
        </p:nvSpPr>
        <p:spPr bwMode="auto"/>
        <p:txBody>
          <a:bodyPr/>
          <a:lstStyle/>
          <a:p>
            <a:pPr>
              <a:defRPr/>
            </a:pPr>
            <a:r>
              <a:rPr lang="de-DE"/>
              <a:t>Manuelle Brustentleerung</a:t>
            </a:r>
            <a:endParaRPr/>
          </a:p>
        </p:txBody>
      </p:sp>
      <p:sp>
        <p:nvSpPr>
          <p:cNvPr id="7"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9" name="Foliennummernplatzhalter 6"/>
          <p:cNvSpPr>
            <a:spLocks noGrp="1"/>
          </p:cNvSpPr>
          <p:nvPr>
            <p:ph type="sldNum" idx="16"/>
          </p:nvPr>
        </p:nvSpPr>
        <p:spPr bwMode="auto"/>
        <p:txBody>
          <a:bodyPr/>
          <a:lstStyle/>
          <a:p>
            <a:pPr>
              <a:defRPr/>
            </a:pPr>
            <a:fld id="{00000000-1234-1234-1234-123412341234}" type="slidenum">
              <a:rPr lang="en-US"/>
              <a:t>10</a:t>
            </a:fld>
            <a:endParaRPr lang="en-US"/>
          </a:p>
        </p:txBody>
      </p:sp>
      <p:sp>
        <p:nvSpPr>
          <p:cNvPr id="6" name="Textplatzhalter 5"/>
          <p:cNvSpPr>
            <a:spLocks noGrp="1"/>
          </p:cNvSpPr>
          <p:nvPr>
            <p:ph type="body" sz="quarter" idx="17"/>
          </p:nvPr>
        </p:nvSpPr>
        <p:spPr bwMode="auto"/>
        <p:txBody>
          <a:bodyPr anchor="ctr"/>
          <a:lstStyle/>
          <a:p>
            <a:pPr marL="457200" lvl="1" indent="0">
              <a:lnSpc>
                <a:spcPct val="100000"/>
              </a:lnSpc>
              <a:spcBef>
                <a:spcPts val="1000"/>
              </a:spcBef>
              <a:buClr>
                <a:schemeClr val="accent3"/>
              </a:buClr>
              <a:buSzPts val="2800"/>
              <a:buNone/>
              <a:defRPr/>
            </a:pPr>
            <a:r>
              <a:rPr lang="de-DE" sz="2400" b="1">
                <a:solidFill>
                  <a:schemeClr val="tx1"/>
                </a:solidFill>
                <a:latin typeface="Source Sans Pro Light"/>
              </a:rPr>
              <a:t>Indikation:</a:t>
            </a:r>
            <a:endParaRPr/>
          </a:p>
          <a:p>
            <a:pPr marL="914400" lvl="1" indent="-368300">
              <a:lnSpc>
                <a:spcPct val="100000"/>
              </a:lnSpc>
              <a:spcBef>
                <a:spcPts val="1000"/>
              </a:spcBef>
              <a:buClr>
                <a:schemeClr val="accent3"/>
              </a:buClr>
              <a:buSzPts val="2200"/>
              <a:defRPr/>
            </a:pPr>
            <a:r>
              <a:rPr lang="de-DE" sz="2400">
                <a:solidFill>
                  <a:schemeClr val="tx1"/>
                </a:solidFill>
                <a:latin typeface="Source Sans Pro Light"/>
              </a:rPr>
              <a:t>Gewinnung von Kolostrum bei einer Trennung von Mutter und Kind nach der Geburt</a:t>
            </a:r>
            <a:endParaRPr/>
          </a:p>
          <a:p>
            <a:pPr marL="914400" lvl="1" indent="-368300">
              <a:lnSpc>
                <a:spcPct val="100000"/>
              </a:lnSpc>
              <a:spcBef>
                <a:spcPts val="1000"/>
              </a:spcBef>
              <a:spcAft>
                <a:spcPts val="1000"/>
              </a:spcAft>
              <a:buClr>
                <a:schemeClr val="accent3"/>
              </a:buClr>
              <a:buSzPts val="2200"/>
              <a:defRPr/>
            </a:pPr>
            <a:r>
              <a:rPr lang="de-DE" sz="2400">
                <a:solidFill>
                  <a:schemeClr val="tx1"/>
                </a:solidFill>
                <a:latin typeface="Source Sans Pro Light"/>
              </a:rPr>
              <a:t>Nach dem Abpumpen zur Förderung der Milchmenge</a:t>
            </a:r>
            <a:endParaRPr/>
          </a:p>
          <a:p>
            <a:pPr>
              <a:defRPr/>
            </a:pPr>
            <a:endParaRPr lang="de-DE"/>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 name="Bildplatzhalter 10"/>
          <p:cNvPicPr>
            <a:picLocks noGrp="1" noChangeAspect="1"/>
          </p:cNvPicPr>
          <p:nvPr>
            <p:ph type="pic" sz="quarter" idx="14"/>
          </p:nvPr>
        </p:nvPicPr>
        <p:blipFill>
          <a:blip r:embed="rId3"/>
          <a:srcRect l="32939" t="38295" b="5355"/>
          <a:stretch/>
        </p:blipFill>
        <p:spPr bwMode="auto">
          <a:xfrm>
            <a:off x="230163" y="3500082"/>
            <a:ext cx="3889376" cy="2449868"/>
          </a:xfrm>
          <a:prstGeom prst="rect">
            <a:avLst/>
          </a:prstGeom>
        </p:spPr>
      </p:pic>
      <p:sp>
        <p:nvSpPr>
          <p:cNvPr id="2" name="Textplatzhalter 1"/>
          <p:cNvSpPr>
            <a:spLocks noGrp="1"/>
          </p:cNvSpPr>
          <p:nvPr>
            <p:ph type="body" sz="quarter" idx="12"/>
          </p:nvPr>
        </p:nvSpPr>
        <p:spPr bwMode="auto"/>
        <p:txBody>
          <a:bodyPr/>
          <a:lstStyle/>
          <a:p>
            <a:pPr>
              <a:defRPr/>
            </a:pPr>
            <a:r>
              <a:rPr lang="de-DE"/>
              <a:t>Initiierung der Laktation</a:t>
            </a:r>
            <a:endParaRPr/>
          </a:p>
        </p:txBody>
      </p:sp>
      <p:sp>
        <p:nvSpPr>
          <p:cNvPr id="3" name="Textplatzhalter 2"/>
          <p:cNvSpPr>
            <a:spLocks noGrp="1"/>
          </p:cNvSpPr>
          <p:nvPr>
            <p:ph type="body" sz="quarter" idx="11"/>
          </p:nvPr>
        </p:nvSpPr>
        <p:spPr bwMode="auto"/>
        <p:txBody>
          <a:bodyPr/>
          <a:lstStyle/>
          <a:p>
            <a:pPr>
              <a:defRPr/>
            </a:pPr>
            <a:r>
              <a:rPr lang="de-DE"/>
              <a:t>01</a:t>
            </a:r>
            <a:endParaRPr/>
          </a:p>
        </p:txBody>
      </p:sp>
      <p:sp>
        <p:nvSpPr>
          <p:cNvPr id="4" name="Textplatzhalter 3"/>
          <p:cNvSpPr>
            <a:spLocks noGrp="1"/>
          </p:cNvSpPr>
          <p:nvPr>
            <p:ph type="body" sz="quarter" idx="13"/>
          </p:nvPr>
        </p:nvSpPr>
        <p:spPr bwMode="auto"/>
        <p:txBody>
          <a:bodyPr/>
          <a:lstStyle/>
          <a:p>
            <a:pPr>
              <a:defRPr/>
            </a:pPr>
            <a:r>
              <a:rPr lang="de-DE"/>
              <a:t>Manuelle Brustentleerung</a:t>
            </a:r>
            <a:endParaRPr/>
          </a:p>
        </p:txBody>
      </p:sp>
      <p:sp>
        <p:nvSpPr>
          <p:cNvPr id="7"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8" name="Foliennummernplatzhalter 6"/>
          <p:cNvSpPr>
            <a:spLocks noGrp="1"/>
          </p:cNvSpPr>
          <p:nvPr>
            <p:ph type="sldNum" idx="16"/>
          </p:nvPr>
        </p:nvSpPr>
        <p:spPr bwMode="auto"/>
        <p:txBody>
          <a:bodyPr/>
          <a:lstStyle/>
          <a:p>
            <a:pPr>
              <a:defRPr/>
            </a:pPr>
            <a:fld id="{00000000-1234-1234-1234-123412341234}" type="slidenum">
              <a:rPr lang="en-US"/>
              <a:t>11</a:t>
            </a:fld>
            <a:endParaRPr lang="en-US"/>
          </a:p>
        </p:txBody>
      </p:sp>
      <p:sp>
        <p:nvSpPr>
          <p:cNvPr id="5" name="Textplatzhalter 4"/>
          <p:cNvSpPr>
            <a:spLocks noGrp="1"/>
          </p:cNvSpPr>
          <p:nvPr>
            <p:ph type="body" sz="quarter" idx="17"/>
          </p:nvPr>
        </p:nvSpPr>
        <p:spPr bwMode="auto"/>
        <p:txBody>
          <a:bodyPr/>
          <a:lstStyle/>
          <a:p>
            <a:pPr marL="457200" lvl="1" indent="0">
              <a:lnSpc>
                <a:spcPct val="100000"/>
              </a:lnSpc>
              <a:spcBef>
                <a:spcPts val="1000"/>
              </a:spcBef>
              <a:buClr>
                <a:schemeClr val="accent3"/>
              </a:buClr>
              <a:buNone/>
              <a:defRPr/>
            </a:pPr>
            <a:r>
              <a:rPr lang="de-DE" sz="2400" b="1">
                <a:solidFill>
                  <a:schemeClr val="tx1"/>
                </a:solidFill>
                <a:latin typeface="Source Sans Pro Light"/>
              </a:rPr>
              <a:t>Durchführung:</a:t>
            </a:r>
            <a:endParaRPr/>
          </a:p>
          <a:p>
            <a:pPr lvl="1" indent="-254000">
              <a:lnSpc>
                <a:spcPct val="100000"/>
              </a:lnSpc>
              <a:spcBef>
                <a:spcPts val="1000"/>
              </a:spcBef>
              <a:buClr>
                <a:schemeClr val="accent3"/>
              </a:buClr>
              <a:buSzPts val="2200"/>
              <a:defRPr/>
            </a:pPr>
            <a:r>
              <a:rPr lang="de-DE" sz="2400">
                <a:solidFill>
                  <a:schemeClr val="tx1"/>
                </a:solidFill>
                <a:latin typeface="Source Sans Pro Light"/>
              </a:rPr>
              <a:t>Beginn </a:t>
            </a:r>
            <a:r>
              <a:rPr lang="de-DE" sz="2400" b="1">
                <a:solidFill>
                  <a:schemeClr val="tx1"/>
                </a:solidFill>
                <a:latin typeface="Source Sans Pro Light"/>
              </a:rPr>
              <a:t>optimalerweise in den ersten 4 bis spätestens 6 Stunden postpartum</a:t>
            </a:r>
            <a:endParaRPr/>
          </a:p>
          <a:p>
            <a:pPr lvl="1" indent="-254000">
              <a:lnSpc>
                <a:spcPct val="100000"/>
              </a:lnSpc>
              <a:spcBef>
                <a:spcPts val="1000"/>
              </a:spcBef>
              <a:buClr>
                <a:schemeClr val="accent3"/>
              </a:buClr>
              <a:buSzPts val="2200"/>
              <a:defRPr/>
            </a:pPr>
            <a:r>
              <a:rPr lang="de-DE" sz="2400">
                <a:solidFill>
                  <a:schemeClr val="tx1"/>
                </a:solidFill>
                <a:latin typeface="Source Sans Pro Light"/>
              </a:rPr>
              <a:t>In den ersten 2 Tagen nach der Entbindung ca. </a:t>
            </a:r>
            <a:r>
              <a:rPr lang="de-DE" sz="2400" b="1">
                <a:solidFill>
                  <a:schemeClr val="tx1"/>
                </a:solidFill>
                <a:latin typeface="Source Sans Pro Light"/>
              </a:rPr>
              <a:t>10 Mal in 24 Stunden</a:t>
            </a:r>
            <a:r>
              <a:rPr lang="de-DE" sz="2400">
                <a:solidFill>
                  <a:schemeClr val="tx1"/>
                </a:solidFill>
                <a:latin typeface="Source Sans Pro Light"/>
              </a:rPr>
              <a:t>, davon</a:t>
            </a:r>
            <a:r>
              <a:rPr lang="de-DE" sz="2400" b="1">
                <a:solidFill>
                  <a:schemeClr val="tx1"/>
                </a:solidFill>
                <a:latin typeface="Source Sans Pro Light"/>
              </a:rPr>
              <a:t> 1-2 Mal nachts</a:t>
            </a:r>
            <a:r>
              <a:rPr lang="de-DE" sz="2400">
                <a:solidFill>
                  <a:schemeClr val="tx1"/>
                </a:solidFill>
                <a:latin typeface="Source Sans Pro Light"/>
              </a:rPr>
              <a:t>, jeweils </a:t>
            </a:r>
            <a:r>
              <a:rPr lang="de-DE" sz="2400" b="1">
                <a:solidFill>
                  <a:schemeClr val="tx1"/>
                </a:solidFill>
                <a:latin typeface="Source Sans Pro Light"/>
              </a:rPr>
              <a:t>5-10 Minuten pro Seite</a:t>
            </a:r>
            <a:endParaRPr/>
          </a:p>
          <a:p>
            <a:pPr>
              <a:defRPr/>
            </a:pPr>
            <a:endParaRPr lang="de-DE"/>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Inhalt</a:t>
            </a:r>
            <a:endParaRPr/>
          </a:p>
        </p:txBody>
      </p:sp>
      <p:sp>
        <p:nvSpPr>
          <p:cNvPr id="3" name="Textplatzhalter 2"/>
          <p:cNvSpPr>
            <a:spLocks noGrp="1"/>
          </p:cNvSpPr>
          <p:nvPr>
            <p:ph type="body" sz="quarter" idx="17"/>
          </p:nvPr>
        </p:nvSpPr>
        <p:spPr bwMode="auto"/>
        <p:txBody>
          <a:bodyPr/>
          <a:lstStyle/>
          <a:p>
            <a:pPr>
              <a:defRPr/>
            </a:pPr>
            <a:r>
              <a:rPr lang="de-DE" sz="2400">
                <a:solidFill>
                  <a:schemeClr val="tx2">
                    <a:lumMod val="60000"/>
                    <a:lumOff val="40000"/>
                  </a:schemeClr>
                </a:solidFill>
              </a:rPr>
              <a:t>Initiierung der Laktation</a:t>
            </a:r>
            <a:endParaRPr/>
          </a:p>
          <a:p>
            <a:pPr>
              <a:defRPr/>
            </a:pPr>
            <a:r>
              <a:rPr lang="de-DE" sz="2400"/>
              <a:t>Aufrechterhaltung der Laktation</a:t>
            </a:r>
            <a:endParaRPr/>
          </a:p>
          <a:p>
            <a:pPr>
              <a:defRPr/>
            </a:pPr>
            <a:r>
              <a:rPr lang="de-DE" sz="2400">
                <a:solidFill>
                  <a:schemeClr val="tx2">
                    <a:lumMod val="60000"/>
                    <a:lumOff val="40000"/>
                  </a:schemeClr>
                </a:solidFill>
              </a:rPr>
              <a:t>Maßnahmen zur Förderung des Milchflusses </a:t>
            </a:r>
            <a:endParaRPr/>
          </a:p>
          <a:p>
            <a:pPr>
              <a:defRPr/>
            </a:pPr>
            <a:r>
              <a:rPr lang="de-DE" sz="2400">
                <a:solidFill>
                  <a:schemeClr val="tx2">
                    <a:lumMod val="60000"/>
                    <a:lumOff val="40000"/>
                  </a:schemeClr>
                </a:solidFill>
              </a:rPr>
              <a:t>Maßnahmen zur Steigerung der Milchmenge</a:t>
            </a:r>
            <a:endParaRPr/>
          </a:p>
          <a:p>
            <a:pPr>
              <a:defRPr/>
            </a:pPr>
            <a:r>
              <a:rPr lang="de-DE" sz="2400">
                <a:solidFill>
                  <a:schemeClr val="tx2">
                    <a:lumMod val="60000"/>
                    <a:lumOff val="40000"/>
                  </a:schemeClr>
                </a:solidFill>
              </a:rPr>
              <a:t>Brustmassagen</a:t>
            </a:r>
            <a:endParaRPr/>
          </a:p>
          <a:p>
            <a:pPr>
              <a:defRPr/>
            </a:pPr>
            <a:r>
              <a:rPr lang="de-DE" sz="2400">
                <a:solidFill>
                  <a:schemeClr val="tx2">
                    <a:lumMod val="60000"/>
                    <a:lumOff val="40000"/>
                  </a:schemeClr>
                </a:solidFill>
              </a:rPr>
              <a:t>Hygienische Aspekte im Umgang mit Muttermilch</a:t>
            </a:r>
            <a:endParaRPr/>
          </a:p>
          <a:p>
            <a:pPr>
              <a:defRPr/>
            </a:pPr>
            <a:r>
              <a:rPr lang="de-DE" sz="2400">
                <a:solidFill>
                  <a:schemeClr val="tx2">
                    <a:lumMod val="60000"/>
                    <a:lumOff val="40000"/>
                  </a:schemeClr>
                </a:solidFill>
              </a:rPr>
              <a:t>Umgang mit Muttermilch CMV-positiver Mütter</a:t>
            </a:r>
            <a:endParaRPr/>
          </a:p>
          <a:p>
            <a:pPr>
              <a:defRPr/>
            </a:pPr>
            <a:endParaRPr lang="de-DE"/>
          </a:p>
        </p:txBody>
      </p:sp>
      <p:sp>
        <p:nvSpPr>
          <p:cNvPr id="4"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Aufrechterhaltung der Laktation</a:t>
            </a:r>
            <a:endParaRPr/>
          </a:p>
        </p:txBody>
      </p:sp>
      <p:sp>
        <p:nvSpPr>
          <p:cNvPr id="3" name="Textplatzhalter 2"/>
          <p:cNvSpPr>
            <a:spLocks noGrp="1"/>
          </p:cNvSpPr>
          <p:nvPr>
            <p:ph type="body" sz="quarter" idx="19"/>
          </p:nvPr>
        </p:nvSpPr>
        <p:spPr bwMode="auto"/>
        <p:txBody>
          <a:bodyPr/>
          <a:lstStyle/>
          <a:p>
            <a:pPr>
              <a:defRPr/>
            </a:pPr>
            <a:r>
              <a:rPr lang="de-DE"/>
              <a:t>02</a:t>
            </a:r>
            <a:endParaRPr/>
          </a:p>
        </p:txBody>
      </p:sp>
      <p:pic>
        <p:nvPicPr>
          <p:cNvPr id="6" name="Bildplatzhalter 5"/>
          <p:cNvPicPr>
            <a:picLocks noGrp="1" noChangeAspect="1"/>
          </p:cNvPicPr>
          <p:nvPr>
            <p:ph type="pic" sz="quarter" idx="10"/>
          </p:nvPr>
        </p:nvPicPr>
        <p:blipFill>
          <a:blip r:embed="rId2"/>
          <a:srcRect t="21607" b="21495"/>
          <a:stretch/>
        </p:blipFill>
        <p:spPr bwMode="auto">
          <a:xfrm>
            <a:off x="1200150" y="2681556"/>
            <a:ext cx="9791700" cy="41764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extplatzhalter 9"/>
          <p:cNvSpPr>
            <a:spLocks noGrp="1"/>
          </p:cNvSpPr>
          <p:nvPr>
            <p:ph type="body" sz="quarter" idx="12"/>
          </p:nvPr>
        </p:nvSpPr>
        <p:spPr bwMode="auto"/>
        <p:txBody>
          <a:bodyPr/>
          <a:lstStyle/>
          <a:p>
            <a:pPr>
              <a:defRPr/>
            </a:pPr>
            <a:r>
              <a:rPr lang="de-DE"/>
              <a:t>Aufrechterhaltung der Laktation</a:t>
            </a:r>
            <a:endParaRPr/>
          </a:p>
        </p:txBody>
      </p:sp>
      <p:sp>
        <p:nvSpPr>
          <p:cNvPr id="9" name="Textplatzhalter 8"/>
          <p:cNvSpPr>
            <a:spLocks noGrp="1"/>
          </p:cNvSpPr>
          <p:nvPr>
            <p:ph type="body" sz="quarter" idx="11"/>
          </p:nvPr>
        </p:nvSpPr>
        <p:spPr bwMode="auto"/>
        <p:txBody>
          <a:bodyPr/>
          <a:lstStyle/>
          <a:p>
            <a:pPr>
              <a:defRPr/>
            </a:pPr>
            <a:r>
              <a:rPr lang="de-DE"/>
              <a:t>02</a:t>
            </a:r>
            <a:endParaRPr/>
          </a:p>
        </p:txBody>
      </p:sp>
      <p:sp>
        <p:nvSpPr>
          <p:cNvPr id="11" name="Textplatzhalter 10"/>
          <p:cNvSpPr>
            <a:spLocks noGrp="1"/>
          </p:cNvSpPr>
          <p:nvPr>
            <p:ph type="body" sz="quarter" idx="13"/>
          </p:nvPr>
        </p:nvSpPr>
        <p:spPr bwMode="auto"/>
        <p:txBody>
          <a:bodyPr/>
          <a:lstStyle/>
          <a:p>
            <a:pPr>
              <a:defRPr/>
            </a:pPr>
            <a:r>
              <a:rPr lang="de-DE"/>
              <a:t> </a:t>
            </a:r>
            <a:endParaRPr/>
          </a:p>
        </p:txBody>
      </p:sp>
      <p:sp>
        <p:nvSpPr>
          <p:cNvPr id="6" name="Fußzeilenplatzhalter 5"/>
          <p:cNvSpPr>
            <a:spLocks noGrp="1"/>
          </p:cNvSpPr>
          <p:nvPr>
            <p:ph type="ftr" idx="15"/>
          </p:nvPr>
        </p:nvSpPr>
        <p:spPr bwMode="auto"/>
        <p:txBody>
          <a:bodyPr/>
          <a:lstStyle/>
          <a:p>
            <a:pPr marL="0" marR="0" lvl="0" indent="0" algn="ctr" defTabSz="914400">
              <a:lnSpc>
                <a:spcPct val="135000"/>
              </a:lnSpc>
              <a:spcBef>
                <a:spcPts val="0"/>
              </a:spcBef>
              <a:spcAft>
                <a:spcPts val="0"/>
              </a:spcAft>
              <a:buClrTx/>
              <a:buSzTx/>
              <a:buFontTx/>
              <a:buNone/>
              <a:defRPr/>
            </a:pPr>
            <a:r>
              <a:rPr lang="en-US" sz="1200" b="0" i="0" u="none" strike="noStrike" cap="none" spc="-40">
                <a:ln>
                  <a:noFill/>
                </a:ln>
                <a:solidFill>
                  <a:prstClr val="white"/>
                </a:solidFill>
                <a:latin typeface="Source Sans Pro SemiBold"/>
                <a:cs typeface="Arial"/>
              </a:rPr>
              <a:t>MODUL 3</a:t>
            </a:r>
            <a:endParaRPr/>
          </a:p>
        </p:txBody>
      </p:sp>
      <p:sp>
        <p:nvSpPr>
          <p:cNvPr id="7" name="Foliennummernplatzhalter 6"/>
          <p:cNvSpPr>
            <a:spLocks noGrp="1"/>
          </p:cNvSpPr>
          <p:nvPr>
            <p:ph type="sldNum" idx="16"/>
          </p:nvPr>
        </p:nvSpPr>
        <p:spPr bwMode="auto"/>
        <p:txBody>
          <a:bodyPr/>
          <a:lstStyle/>
          <a:p>
            <a:pPr marL="0" marR="0" lvl="0" indent="0" algn="r" defTabSz="914400">
              <a:lnSpc>
                <a:spcPct val="100000"/>
              </a:lnSpc>
              <a:spcBef>
                <a:spcPts val="0"/>
              </a:spcBef>
              <a:spcAft>
                <a:spcPts val="0"/>
              </a:spcAft>
              <a:buClrTx/>
              <a:buSzTx/>
              <a:buFontTx/>
              <a:buNone/>
              <a:defRPr/>
            </a:pPr>
            <a:fld id="{00000000-1234-1234-1234-123412341234}" type="slidenum">
              <a:rPr lang="en-US" sz="1200" b="0" i="0" u="none" strike="noStrike" cap="none" spc="0">
                <a:ln>
                  <a:noFill/>
                </a:ln>
                <a:solidFill>
                  <a:prstClr val="white"/>
                </a:solidFill>
                <a:latin typeface="Source Sans Pro SemiBold"/>
                <a:cs typeface="Arial"/>
              </a:rPr>
              <a:t>14</a:t>
            </a:fld>
            <a:endParaRPr lang="en-US" sz="1200" b="0" i="0" u="none" strike="noStrike" cap="none" spc="0">
              <a:ln>
                <a:noFill/>
              </a:ln>
              <a:solidFill>
                <a:prstClr val="white"/>
              </a:solidFill>
              <a:latin typeface="Source Sans Pro SemiBold"/>
              <a:cs typeface="Arial"/>
            </a:endParaRPr>
          </a:p>
        </p:txBody>
      </p:sp>
      <p:sp>
        <p:nvSpPr>
          <p:cNvPr id="12" name="Textplatzhalter 11"/>
          <p:cNvSpPr>
            <a:spLocks noGrp="1"/>
          </p:cNvSpPr>
          <p:nvPr>
            <p:ph type="body" sz="quarter" idx="17"/>
          </p:nvPr>
        </p:nvSpPr>
        <p:spPr bwMode="auto">
          <a:xfrm>
            <a:off x="4329874" y="225425"/>
            <a:ext cx="7633526" cy="6392863"/>
          </a:xfrm>
        </p:spPr>
        <p:txBody>
          <a:bodyPr/>
          <a:lstStyle/>
          <a:p>
            <a:pPr marL="457200" lvl="1" indent="0">
              <a:buNone/>
              <a:defRPr/>
            </a:pPr>
            <a:endParaRPr lang="de-DE" sz="2000" b="1"/>
          </a:p>
          <a:p>
            <a:pPr marL="719138" indent="-273050">
              <a:spcAft>
                <a:spcPts val="1000"/>
              </a:spcAft>
              <a:buFont typeface="Arial"/>
              <a:buChar char="•"/>
              <a:defRPr/>
            </a:pPr>
            <a:r>
              <a:rPr lang="de-DE" sz="2400" b="1"/>
              <a:t>Ongoing combined manual and mechanical milk expression over the first eight weeks post-delivery helps to establish sustainable daily milk volumes (&gt;500 mL)</a:t>
            </a:r>
            <a:endParaRPr/>
          </a:p>
          <a:p>
            <a:pPr marL="719138" indent="-273050">
              <a:spcBef>
                <a:spcPts val="0"/>
              </a:spcBef>
              <a:buNone/>
              <a:defRPr/>
            </a:pPr>
            <a:r>
              <a:rPr lang="de-DE" b="1"/>
              <a:t>   </a:t>
            </a:r>
            <a:r>
              <a:rPr lang="de-DE"/>
              <a:t> (</a:t>
            </a:r>
            <a:r>
              <a:rPr lang="de-DE" sz="1800">
                <a:solidFill>
                  <a:srgbClr val="2B5A70"/>
                </a:solidFill>
              </a:rPr>
              <a:t>Abrams et al., 2020)</a:t>
            </a:r>
            <a:endParaRPr lang="de-DE" sz="1800"/>
          </a:p>
          <a:p>
            <a:pPr marL="719138" indent="-273050">
              <a:spcBef>
                <a:spcPts val="0"/>
              </a:spcBef>
              <a:buNone/>
              <a:defRPr/>
            </a:pPr>
            <a:endParaRPr lang="de-DE" sz="1800"/>
          </a:p>
          <a:p>
            <a:pPr marL="719138" indent="-273050">
              <a:spcBef>
                <a:spcPts val="0"/>
              </a:spcBef>
              <a:buNone/>
              <a:defRPr/>
            </a:pPr>
            <a:endParaRPr lang="de-DE" sz="2400" b="1"/>
          </a:p>
          <a:p>
            <a:pPr marL="719138" indent="-273050">
              <a:spcBef>
                <a:spcPts val="0"/>
              </a:spcBef>
              <a:buNone/>
              <a:defRPr/>
            </a:pPr>
            <a:r>
              <a:rPr lang="de-DE" sz="2400" b="1">
                <a:solidFill>
                  <a:schemeClr val="accent3"/>
                </a:solidFill>
                <a:latin typeface="Source Sans Pro SemiBold"/>
              </a:rPr>
              <a:t>→</a:t>
            </a:r>
            <a:r>
              <a:rPr lang="de-DE" sz="2400" b="1"/>
              <a:t> Kombination aus Handentleerung der Brust und mechanischem Abpumpen in den ersten 8 Wochen nach Entbindung hilft nachhaltig ein Milchvolumen von &gt; 500ml pro Tag zu etablieren</a:t>
            </a:r>
            <a:endParaRPr/>
          </a:p>
          <a:p>
            <a:pPr marL="457200" lvl="1" indent="0">
              <a:buNone/>
              <a:defRPr/>
            </a:pPr>
            <a:endParaRPr lang="de-DE" sz="2000">
              <a:highlight>
                <a:srgbClr val="F3C45E"/>
              </a:highlight>
            </a:endParaRPr>
          </a:p>
        </p:txBody>
      </p:sp>
      <p:sp>
        <p:nvSpPr>
          <p:cNvPr id="3" name="Rechteck: abgerundete Ecken 2"/>
          <p:cNvSpPr/>
          <p:nvPr/>
        </p:nvSpPr>
        <p:spPr bwMode="auto">
          <a:xfrm>
            <a:off x="4735286" y="3789040"/>
            <a:ext cx="7228114" cy="1752599"/>
          </a:xfrm>
          <a:prstGeom prst="roundRect">
            <a:avLst>
              <a:gd name="adj" fmla="val 8508"/>
            </a:avLst>
          </a:prstGeom>
          <a:noFill/>
          <a:ln w="5715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 name="Bildplatzhalter 10"/>
          <p:cNvPicPr>
            <a:picLocks noGrp="1" noChangeAspect="1"/>
          </p:cNvPicPr>
          <p:nvPr>
            <p:ph type="pic" sz="quarter" idx="14"/>
          </p:nvPr>
        </p:nvPicPr>
        <p:blipFill>
          <a:blip r:embed="rId4"/>
          <a:srcRect t="7987" b="7986"/>
          <a:stretch/>
        </p:blipFill>
        <p:spPr bwMode="auto">
          <a:xfrm>
            <a:off x="230163" y="3500082"/>
            <a:ext cx="3889376" cy="2449868"/>
          </a:xfrm>
          <a:prstGeom prst="rect">
            <a:avLst/>
          </a:prstGeom>
        </p:spPr>
      </p:pic>
      <p:sp>
        <p:nvSpPr>
          <p:cNvPr id="2" name="Textplatzhalter 1"/>
          <p:cNvSpPr>
            <a:spLocks noGrp="1"/>
          </p:cNvSpPr>
          <p:nvPr>
            <p:ph type="body" sz="quarter" idx="12"/>
          </p:nvPr>
        </p:nvSpPr>
        <p:spPr bwMode="auto"/>
        <p:txBody>
          <a:bodyPr/>
          <a:lstStyle/>
          <a:p>
            <a:pPr>
              <a:defRPr/>
            </a:pPr>
            <a:r>
              <a:rPr lang="de-DE"/>
              <a:t>Aufrechterhaltung der Laktation</a:t>
            </a:r>
            <a:endParaRPr/>
          </a:p>
        </p:txBody>
      </p:sp>
      <p:sp>
        <p:nvSpPr>
          <p:cNvPr id="3" name="Textplatzhalter 2"/>
          <p:cNvSpPr>
            <a:spLocks noGrp="1"/>
          </p:cNvSpPr>
          <p:nvPr>
            <p:ph type="body" sz="quarter" idx="11"/>
          </p:nvPr>
        </p:nvSpPr>
        <p:spPr bwMode="auto"/>
        <p:txBody>
          <a:bodyPr/>
          <a:lstStyle/>
          <a:p>
            <a:pPr>
              <a:defRPr/>
            </a:pPr>
            <a:r>
              <a:rPr lang="de-DE"/>
              <a:t>02</a:t>
            </a:r>
            <a:endParaRPr/>
          </a:p>
        </p:txBody>
      </p:sp>
      <p:sp>
        <p:nvSpPr>
          <p:cNvPr id="4" name="Textplatzhalter 3"/>
          <p:cNvSpPr>
            <a:spLocks noGrp="1"/>
          </p:cNvSpPr>
          <p:nvPr>
            <p:ph type="body" sz="quarter" idx="13"/>
          </p:nvPr>
        </p:nvSpPr>
        <p:spPr bwMode="auto"/>
        <p:txBody>
          <a:bodyPr/>
          <a:lstStyle/>
          <a:p>
            <a:pPr>
              <a:defRPr/>
            </a:pPr>
            <a:r>
              <a:rPr lang="de-DE"/>
              <a:t>Muttermilch-gewinnung im Verlauf</a:t>
            </a:r>
            <a:endParaRPr/>
          </a:p>
        </p:txBody>
      </p:sp>
      <p:sp>
        <p:nvSpPr>
          <p:cNvPr id="7"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9" name="Foliennummernplatzhalter 6"/>
          <p:cNvSpPr>
            <a:spLocks noGrp="1"/>
          </p:cNvSpPr>
          <p:nvPr>
            <p:ph type="sldNum" idx="16"/>
          </p:nvPr>
        </p:nvSpPr>
        <p:spPr bwMode="auto"/>
        <p:txBody>
          <a:bodyPr/>
          <a:lstStyle/>
          <a:p>
            <a:pPr>
              <a:defRPr/>
            </a:pPr>
            <a:fld id="{00000000-1234-1234-1234-123412341234}" type="slidenum">
              <a:rPr lang="en-US"/>
              <a:t>15</a:t>
            </a:fld>
            <a:endParaRPr lang="en-US"/>
          </a:p>
        </p:txBody>
      </p:sp>
      <p:sp>
        <p:nvSpPr>
          <p:cNvPr id="6" name="Textplatzhalter 5"/>
          <p:cNvSpPr>
            <a:spLocks noGrp="1"/>
          </p:cNvSpPr>
          <p:nvPr>
            <p:ph type="body" sz="quarter" idx="17"/>
          </p:nvPr>
        </p:nvSpPr>
        <p:spPr bwMode="auto"/>
        <p:txBody>
          <a:bodyPr anchor="ctr"/>
          <a:lstStyle/>
          <a:p>
            <a:pPr marL="742950" lvl="1" indent="-311150">
              <a:lnSpc>
                <a:spcPct val="100000"/>
              </a:lnSpc>
              <a:spcBef>
                <a:spcPts val="1000"/>
              </a:spcBef>
              <a:buClr>
                <a:schemeClr val="accent3"/>
              </a:buClr>
              <a:buSzPts val="2200"/>
              <a:defRPr/>
            </a:pPr>
            <a:r>
              <a:rPr lang="de-DE" sz="2400">
                <a:solidFill>
                  <a:schemeClr val="tx1"/>
                </a:solidFill>
                <a:latin typeface="Source Sans Pro Light"/>
              </a:rPr>
              <a:t>Nach den ersten 48 bis 72 Stunden </a:t>
            </a:r>
            <a:r>
              <a:rPr lang="de-DE" sz="2400" b="1">
                <a:solidFill>
                  <a:schemeClr val="tx1"/>
                </a:solidFill>
                <a:latin typeface="Source Sans Pro Light"/>
              </a:rPr>
              <a:t>doppelseitiges Abpumpen mit der elektrischen Milchpumpe für ca. 15 Minuten</a:t>
            </a:r>
            <a:r>
              <a:rPr lang="de-DE" sz="2400">
                <a:solidFill>
                  <a:schemeClr val="tx1"/>
                </a:solidFill>
                <a:latin typeface="Source Sans Pro Light"/>
              </a:rPr>
              <a:t> </a:t>
            </a:r>
            <a:endParaRPr/>
          </a:p>
          <a:p>
            <a:pPr marL="742950" lvl="1" indent="-311150">
              <a:lnSpc>
                <a:spcPct val="100000"/>
              </a:lnSpc>
              <a:spcBef>
                <a:spcPts val="1000"/>
              </a:spcBef>
              <a:buClr>
                <a:schemeClr val="accent3"/>
              </a:buClr>
              <a:buSzPts val="2200"/>
              <a:defRPr/>
            </a:pPr>
            <a:r>
              <a:rPr lang="de-DE" sz="2400">
                <a:solidFill>
                  <a:schemeClr val="tx1"/>
                </a:solidFill>
                <a:latin typeface="Source Sans Pro Light"/>
              </a:rPr>
              <a:t>ggf. unterstützt durch sog. „Powerpumpen“, Brustmassage und/oder Brustkompressionen</a:t>
            </a:r>
            <a:endParaRPr lang="de-DE" sz="2400">
              <a:solidFill>
                <a:schemeClr val="tx1"/>
              </a:solidFill>
              <a:latin typeface="Source Sans Pro Light"/>
              <a:ea typeface="Arial"/>
              <a:cs typeface="Arial"/>
            </a:endParaRPr>
          </a:p>
          <a:p>
            <a:pPr marL="742950" lvl="1" indent="-311150">
              <a:lnSpc>
                <a:spcPct val="100000"/>
              </a:lnSpc>
              <a:spcBef>
                <a:spcPts val="1000"/>
              </a:spcBef>
              <a:buClr>
                <a:schemeClr val="accent3"/>
              </a:buClr>
              <a:buSzPts val="2200"/>
              <a:defRPr/>
            </a:pPr>
            <a:r>
              <a:rPr lang="de-DE" sz="2400">
                <a:solidFill>
                  <a:schemeClr val="tx1"/>
                </a:solidFill>
                <a:latin typeface="Source Sans Pro Light"/>
              </a:rPr>
              <a:t>Frequenz mindestens </a:t>
            </a:r>
            <a:r>
              <a:rPr lang="de-DE" sz="2400" b="1">
                <a:solidFill>
                  <a:schemeClr val="tx1"/>
                </a:solidFill>
                <a:latin typeface="Source Sans Pro Light"/>
              </a:rPr>
              <a:t>10 Mal in 24 Stunden</a:t>
            </a:r>
            <a:endParaRPr/>
          </a:p>
        </p:txBody>
      </p:sp>
      <p:pic>
        <p:nvPicPr>
          <p:cNvPr id="8" name="Aufgezeichneter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p:blipFill>
        <p:spPr bwMode="auto">
          <a:xfrm>
            <a:off x="4680000" y="90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Aufrechterhaltung der Laktation</a:t>
            </a:r>
            <a:endParaRPr/>
          </a:p>
        </p:txBody>
      </p:sp>
      <p:sp>
        <p:nvSpPr>
          <p:cNvPr id="3" name="Textplatzhalter 2"/>
          <p:cNvSpPr>
            <a:spLocks noGrp="1"/>
          </p:cNvSpPr>
          <p:nvPr>
            <p:ph type="body" sz="quarter" idx="11"/>
          </p:nvPr>
        </p:nvSpPr>
        <p:spPr bwMode="auto"/>
        <p:txBody>
          <a:bodyPr/>
          <a:lstStyle/>
          <a:p>
            <a:pPr>
              <a:defRPr/>
            </a:pPr>
            <a:r>
              <a:rPr lang="de-DE"/>
              <a:t>02</a:t>
            </a:r>
            <a:endParaRPr/>
          </a:p>
        </p:txBody>
      </p:sp>
      <p:sp>
        <p:nvSpPr>
          <p:cNvPr id="4" name="Textplatzhalter 3"/>
          <p:cNvSpPr>
            <a:spLocks noGrp="1"/>
          </p:cNvSpPr>
          <p:nvPr>
            <p:ph type="body" sz="quarter" idx="13"/>
          </p:nvPr>
        </p:nvSpPr>
        <p:spPr bwMode="auto"/>
        <p:txBody>
          <a:bodyPr/>
          <a:lstStyle/>
          <a:p>
            <a:pPr>
              <a:defRPr/>
            </a:pPr>
            <a:r>
              <a:rPr lang="de-DE"/>
              <a:t>Abpumpen mit elektrischer Milchpumpe</a:t>
            </a:r>
            <a:endParaRPr/>
          </a:p>
        </p:txBody>
      </p:sp>
      <p:sp>
        <p:nvSpPr>
          <p:cNvPr id="5" name="Textplatzhalter 4"/>
          <p:cNvSpPr>
            <a:spLocks noGrp="1"/>
          </p:cNvSpPr>
          <p:nvPr>
            <p:ph type="body" sz="quarter" idx="17"/>
          </p:nvPr>
        </p:nvSpPr>
        <p:spPr bwMode="auto"/>
        <p:txBody>
          <a:bodyPr/>
          <a:lstStyle/>
          <a:p>
            <a:pPr lvl="1" indent="-254000">
              <a:lnSpc>
                <a:spcPct val="100000"/>
              </a:lnSpc>
              <a:spcBef>
                <a:spcPts val="1000"/>
              </a:spcBef>
              <a:buSzPts val="2200"/>
              <a:defRPr/>
            </a:pPr>
            <a:r>
              <a:rPr lang="de-DE" sz="2400"/>
              <a:t>Beginn wenn Mengen an Muttermilch zu groß für manuelle Brustentleerung</a:t>
            </a:r>
            <a:endParaRPr/>
          </a:p>
          <a:p>
            <a:pPr lvl="1" indent="-254000">
              <a:lnSpc>
                <a:spcPct val="100000"/>
              </a:lnSpc>
              <a:spcBef>
                <a:spcPts val="1000"/>
              </a:spcBef>
              <a:buSzPts val="2200"/>
              <a:defRPr/>
            </a:pPr>
            <a:r>
              <a:rPr lang="de-DE" sz="2400"/>
              <a:t>meist ab dem zweiten Tag nach der Entbindung </a:t>
            </a:r>
            <a:endParaRPr lang="de-DE" sz="2400">
              <a:ea typeface="Arial"/>
              <a:cs typeface="Arial"/>
            </a:endParaRPr>
          </a:p>
          <a:p>
            <a:pPr lvl="1" indent="-254000">
              <a:lnSpc>
                <a:spcPct val="100000"/>
              </a:lnSpc>
              <a:spcBef>
                <a:spcPts val="1000"/>
              </a:spcBef>
              <a:buSzPts val="2200"/>
              <a:defRPr/>
            </a:pPr>
            <a:r>
              <a:rPr lang="de-DE" sz="2400"/>
              <a:t>Doppelpumpset </a:t>
            </a:r>
            <a:endParaRPr lang="de-DE" sz="2400">
              <a:ea typeface="Arial"/>
              <a:cs typeface="Arial"/>
            </a:endParaRPr>
          </a:p>
          <a:p>
            <a:pPr lvl="1" indent="-254000">
              <a:lnSpc>
                <a:spcPct val="100000"/>
              </a:lnSpc>
              <a:spcBef>
                <a:spcPts val="1000"/>
              </a:spcBef>
              <a:buSzPts val="2200"/>
              <a:defRPr/>
            </a:pPr>
            <a:r>
              <a:rPr lang="de-DE" sz="2400"/>
              <a:t>entspannte Körperhaltung </a:t>
            </a:r>
            <a:endParaRPr/>
          </a:p>
          <a:p>
            <a:pPr lvl="1" indent="-254000">
              <a:lnSpc>
                <a:spcPct val="100000"/>
              </a:lnSpc>
              <a:spcBef>
                <a:spcPts val="1000"/>
              </a:spcBef>
              <a:buSzPts val="2200"/>
              <a:defRPr/>
            </a:pPr>
            <a:r>
              <a:rPr lang="de-DE" sz="2400"/>
              <a:t>Nach Möglichkeit direkt während oder nach dem Känguruhen </a:t>
            </a:r>
            <a:endParaRPr/>
          </a:p>
          <a:p>
            <a:pPr marL="914400" lvl="2" indent="0">
              <a:lnSpc>
                <a:spcPct val="100000"/>
              </a:lnSpc>
              <a:spcBef>
                <a:spcPts val="1000"/>
              </a:spcBef>
              <a:buNone/>
              <a:defRPr/>
            </a:pPr>
            <a:r>
              <a:rPr lang="de-DE" sz="2400" b="1">
                <a:solidFill>
                  <a:srgbClr val="FFC000"/>
                </a:solidFill>
              </a:rPr>
              <a:t> </a:t>
            </a:r>
            <a:r>
              <a:rPr lang="de-DE" sz="2400" b="1">
                <a:solidFill>
                  <a:srgbClr val="FFC000"/>
                </a:solidFill>
                <a:latin typeface="Calibri"/>
                <a:cs typeface="Calibri"/>
              </a:rPr>
              <a:t>→</a:t>
            </a:r>
            <a:r>
              <a:rPr lang="de-DE" sz="2400" b="1">
                <a:solidFill>
                  <a:srgbClr val="FFC000"/>
                </a:solidFill>
              </a:rPr>
              <a:t> </a:t>
            </a:r>
            <a:r>
              <a:rPr lang="de-DE" sz="2400"/>
              <a:t>Ausschüttung von Oxytocin durch Körperkontakt </a:t>
            </a:r>
            <a:endParaRPr/>
          </a:p>
          <a:p>
            <a:pPr marL="914400" lvl="2" indent="0">
              <a:lnSpc>
                <a:spcPct val="100000"/>
              </a:lnSpc>
              <a:spcBef>
                <a:spcPts val="0"/>
              </a:spcBef>
              <a:buNone/>
              <a:defRPr/>
            </a:pPr>
            <a:r>
              <a:rPr lang="de-DE" sz="2400"/>
              <a:t>       löst </a:t>
            </a:r>
            <a:r>
              <a:rPr lang="de-DE" sz="2400" b="1"/>
              <a:t>Milchspendereflex </a:t>
            </a:r>
            <a:r>
              <a:rPr lang="de-DE" sz="2400"/>
              <a:t>aus</a:t>
            </a:r>
            <a:endParaRPr lang="de-DE" sz="2400" u="sng"/>
          </a:p>
        </p:txBody>
      </p:sp>
      <p:sp>
        <p:nvSpPr>
          <p:cNvPr id="6"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7"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16</a:t>
            </a:fld>
            <a:endParaRPr lang="en-US"/>
          </a:p>
        </p:txBody>
      </p:sp>
      <p:pic>
        <p:nvPicPr>
          <p:cNvPr id="8" name="Aufgezeichneter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p:blipFill>
        <p:spPr bwMode="auto">
          <a:xfrm>
            <a:off x="4680000" y="90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Aufrechterhaltung der Laktation</a:t>
            </a:r>
            <a:endParaRPr/>
          </a:p>
        </p:txBody>
      </p:sp>
      <p:sp>
        <p:nvSpPr>
          <p:cNvPr id="3" name="Textplatzhalter 2"/>
          <p:cNvSpPr>
            <a:spLocks noGrp="1"/>
          </p:cNvSpPr>
          <p:nvPr>
            <p:ph type="body" sz="quarter" idx="11"/>
          </p:nvPr>
        </p:nvSpPr>
        <p:spPr bwMode="auto"/>
        <p:txBody>
          <a:bodyPr/>
          <a:lstStyle/>
          <a:p>
            <a:pPr>
              <a:defRPr/>
            </a:pPr>
            <a:r>
              <a:rPr lang="de-DE"/>
              <a:t>02</a:t>
            </a:r>
            <a:endParaRPr/>
          </a:p>
        </p:txBody>
      </p:sp>
      <p:sp>
        <p:nvSpPr>
          <p:cNvPr id="4" name="Textplatzhalter 3"/>
          <p:cNvSpPr>
            <a:spLocks noGrp="1"/>
          </p:cNvSpPr>
          <p:nvPr>
            <p:ph type="body" sz="quarter" idx="13"/>
          </p:nvPr>
        </p:nvSpPr>
        <p:spPr bwMode="auto"/>
        <p:txBody>
          <a:bodyPr/>
          <a:lstStyle/>
          <a:p>
            <a:pPr>
              <a:defRPr/>
            </a:pPr>
            <a:r>
              <a:rPr lang="de-DE"/>
              <a:t>Abpumpen mit elektrischer Milchpumpe</a:t>
            </a:r>
            <a:endParaRPr/>
          </a:p>
        </p:txBody>
      </p:sp>
      <p:sp>
        <p:nvSpPr>
          <p:cNvPr id="7"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8" name="Foliennummernplatzhalter 6"/>
          <p:cNvSpPr>
            <a:spLocks noGrp="1"/>
          </p:cNvSpPr>
          <p:nvPr>
            <p:ph type="sldNum" idx="16"/>
          </p:nvPr>
        </p:nvSpPr>
        <p:spPr bwMode="auto"/>
        <p:txBody>
          <a:bodyPr/>
          <a:lstStyle/>
          <a:p>
            <a:pPr>
              <a:defRPr/>
            </a:pPr>
            <a:fld id="{00000000-1234-1234-1234-123412341234}" type="slidenum">
              <a:rPr lang="en-US"/>
              <a:t>17</a:t>
            </a:fld>
            <a:endParaRPr lang="en-US"/>
          </a:p>
        </p:txBody>
      </p:sp>
      <p:sp>
        <p:nvSpPr>
          <p:cNvPr id="5" name="Textplatzhalter 4"/>
          <p:cNvSpPr>
            <a:spLocks noGrp="1"/>
          </p:cNvSpPr>
          <p:nvPr>
            <p:ph type="body" sz="quarter" idx="17"/>
          </p:nvPr>
        </p:nvSpPr>
        <p:spPr bwMode="auto"/>
        <p:txBody>
          <a:bodyPr/>
          <a:lstStyle/>
          <a:p>
            <a:pPr lvl="1">
              <a:lnSpc>
                <a:spcPct val="100000"/>
              </a:lnSpc>
              <a:spcBef>
                <a:spcPts val="1000"/>
              </a:spcBef>
              <a:defRPr/>
            </a:pPr>
            <a:r>
              <a:rPr lang="de-DE" sz="2400">
                <a:solidFill>
                  <a:schemeClr val="tx1"/>
                </a:solidFill>
              </a:rPr>
              <a:t>Zusammenbau des Pumpsets nach Klinkstandard und Modell der Milchpumpe</a:t>
            </a:r>
            <a:endParaRPr lang="de-DE" sz="2400">
              <a:solidFill>
                <a:schemeClr val="accent1"/>
              </a:solidFill>
              <a:ea typeface="Calibri"/>
              <a:cs typeface="Calibri"/>
            </a:endParaRPr>
          </a:p>
          <a:p>
            <a:pPr marL="0" lvl="0" indent="0">
              <a:spcBef>
                <a:spcPts val="0"/>
              </a:spcBef>
              <a:buNone/>
              <a:defRPr/>
            </a:pPr>
            <a:endParaRPr lang="de-DE">
              <a:solidFill>
                <a:schemeClr val="accent1"/>
              </a:solidFill>
              <a:latin typeface="Calibri"/>
              <a:ea typeface="Calibri"/>
              <a:cs typeface="Calibri"/>
            </a:endParaRPr>
          </a:p>
          <a:p>
            <a:pPr>
              <a:defRPr/>
            </a:pPr>
            <a:endParaRPr lang="de-DE"/>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Bildplatzhalter 9"/>
          <p:cNvPicPr>
            <a:picLocks noGrp="1" noChangeAspect="1"/>
          </p:cNvPicPr>
          <p:nvPr>
            <p:ph type="pic" sz="quarter" idx="14"/>
          </p:nvPr>
        </p:nvPicPr>
        <p:blipFill>
          <a:blip r:embed="rId5"/>
          <a:srcRect t="7993" b="7992"/>
          <a:stretch/>
        </p:blipFill>
        <p:spPr bwMode="auto">
          <a:prstGeom prst="rect">
            <a:avLst/>
          </a:prstGeom>
        </p:spPr>
      </p:pic>
      <p:sp>
        <p:nvSpPr>
          <p:cNvPr id="2" name="Textplatzhalter 1"/>
          <p:cNvSpPr>
            <a:spLocks noGrp="1"/>
          </p:cNvSpPr>
          <p:nvPr>
            <p:ph type="body" sz="quarter" idx="12"/>
          </p:nvPr>
        </p:nvSpPr>
        <p:spPr bwMode="auto"/>
        <p:txBody>
          <a:bodyPr/>
          <a:lstStyle/>
          <a:p>
            <a:pPr>
              <a:defRPr/>
            </a:pPr>
            <a:r>
              <a:rPr lang="de-DE"/>
              <a:t>Aufrechterhaltung der Laktation</a:t>
            </a:r>
            <a:endParaRPr/>
          </a:p>
        </p:txBody>
      </p:sp>
      <p:sp>
        <p:nvSpPr>
          <p:cNvPr id="3" name="Textplatzhalter 2"/>
          <p:cNvSpPr>
            <a:spLocks noGrp="1"/>
          </p:cNvSpPr>
          <p:nvPr>
            <p:ph type="body" sz="quarter" idx="11"/>
          </p:nvPr>
        </p:nvSpPr>
        <p:spPr bwMode="auto"/>
        <p:txBody>
          <a:bodyPr/>
          <a:lstStyle/>
          <a:p>
            <a:pPr>
              <a:defRPr/>
            </a:pPr>
            <a:r>
              <a:rPr lang="de-DE"/>
              <a:t>02</a:t>
            </a:r>
            <a:endParaRPr/>
          </a:p>
        </p:txBody>
      </p:sp>
      <p:sp>
        <p:nvSpPr>
          <p:cNvPr id="4" name="Textplatzhalter 3"/>
          <p:cNvSpPr>
            <a:spLocks noGrp="1"/>
          </p:cNvSpPr>
          <p:nvPr>
            <p:ph type="body" sz="quarter" idx="13"/>
          </p:nvPr>
        </p:nvSpPr>
        <p:spPr bwMode="auto"/>
        <p:txBody>
          <a:bodyPr/>
          <a:lstStyle/>
          <a:p>
            <a:pPr>
              <a:defRPr/>
            </a:pPr>
            <a:r>
              <a:rPr lang="de-DE"/>
              <a:t>Abpumpen mit elektrischer Milchpumpe</a:t>
            </a:r>
            <a:endParaRPr/>
          </a:p>
        </p:txBody>
      </p:sp>
      <p:sp>
        <p:nvSpPr>
          <p:cNvPr id="6"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7" name="Foliennummernplatzhalter 6"/>
          <p:cNvSpPr>
            <a:spLocks noGrp="1"/>
          </p:cNvSpPr>
          <p:nvPr>
            <p:ph type="sldNum" idx="16"/>
          </p:nvPr>
        </p:nvSpPr>
        <p:spPr bwMode="auto"/>
        <p:txBody>
          <a:bodyPr/>
          <a:lstStyle/>
          <a:p>
            <a:pPr>
              <a:defRPr/>
            </a:pPr>
            <a:fld id="{00000000-1234-1234-1234-123412341234}" type="slidenum">
              <a:rPr lang="en-US"/>
              <a:t>18</a:t>
            </a:fld>
            <a:endParaRPr lang="en-US"/>
          </a:p>
        </p:txBody>
      </p:sp>
      <p:sp>
        <p:nvSpPr>
          <p:cNvPr id="5" name="Textplatzhalter 4"/>
          <p:cNvSpPr>
            <a:spLocks noGrp="1"/>
          </p:cNvSpPr>
          <p:nvPr>
            <p:ph type="body" sz="quarter" idx="17"/>
          </p:nvPr>
        </p:nvSpPr>
        <p:spPr bwMode="auto"/>
        <p:txBody>
          <a:bodyPr/>
          <a:lstStyle/>
          <a:p>
            <a:pPr marL="457200" lvl="1" indent="0">
              <a:lnSpc>
                <a:spcPct val="100000"/>
              </a:lnSpc>
              <a:spcBef>
                <a:spcPts val="1000"/>
              </a:spcBef>
              <a:buNone/>
              <a:defRPr/>
            </a:pPr>
            <a:r>
              <a:rPr lang="de-DE" sz="2400" b="1"/>
              <a:t>Einstellungen:</a:t>
            </a:r>
            <a:endParaRPr/>
          </a:p>
          <a:p>
            <a:pPr marL="800100" lvl="1" indent="-355600">
              <a:lnSpc>
                <a:spcPct val="100000"/>
              </a:lnSpc>
              <a:spcBef>
                <a:spcPts val="1000"/>
              </a:spcBef>
              <a:buSzPts val="2200"/>
              <a:defRPr/>
            </a:pPr>
            <a:r>
              <a:rPr lang="de-DE" sz="2400" b="1"/>
              <a:t>Doppelpumpset</a:t>
            </a:r>
            <a:r>
              <a:rPr lang="de-DE" sz="2400"/>
              <a:t> am effektivsten </a:t>
            </a:r>
            <a:endParaRPr lang="de-DE" sz="2400">
              <a:solidFill>
                <a:srgbClr val="4A86E8"/>
              </a:solidFill>
            </a:endParaRPr>
          </a:p>
          <a:p>
            <a:pPr marL="800100" lvl="1" indent="-355600">
              <a:lnSpc>
                <a:spcPct val="100000"/>
              </a:lnSpc>
              <a:spcBef>
                <a:spcPts val="1000"/>
              </a:spcBef>
              <a:buSzPts val="2200"/>
              <a:defRPr/>
            </a:pPr>
            <a:r>
              <a:rPr lang="de-DE" sz="2400"/>
              <a:t>Beginn: niedrige Vakuumstärke, hohe Frequenz (90-120x/Min.)</a:t>
            </a:r>
            <a:endParaRPr/>
          </a:p>
          <a:p>
            <a:pPr marL="800100" lvl="1" indent="-355600">
              <a:lnSpc>
                <a:spcPct val="100000"/>
              </a:lnSpc>
              <a:spcBef>
                <a:spcPts val="1000"/>
              </a:spcBef>
              <a:buSzPts val="2200"/>
              <a:defRPr/>
            </a:pPr>
            <a:r>
              <a:rPr lang="de-DE" sz="2400"/>
              <a:t>Bei Milchfluss:  Vakuum erhöhen, Frequenz (40-60x/Min.) herunterregulieren </a:t>
            </a:r>
            <a:endParaRPr lang="de-DE" sz="2400">
              <a:solidFill>
                <a:srgbClr val="4A86E8"/>
              </a:solidFill>
            </a:endParaRPr>
          </a:p>
          <a:p>
            <a:pPr marL="800100" lvl="1" indent="-355600">
              <a:lnSpc>
                <a:spcPct val="100000"/>
              </a:lnSpc>
              <a:spcBef>
                <a:spcPts val="1000"/>
              </a:spcBef>
              <a:buSzPts val="2200"/>
              <a:defRPr/>
            </a:pPr>
            <a:r>
              <a:rPr lang="de-DE" sz="2400"/>
              <a:t>Dauer eines Pumpvorgang:</a:t>
            </a:r>
            <a:endParaRPr/>
          </a:p>
          <a:p>
            <a:pPr marL="1257300" lvl="2" indent="-355600">
              <a:lnSpc>
                <a:spcPct val="100000"/>
              </a:lnSpc>
              <a:spcBef>
                <a:spcPts val="1000"/>
              </a:spcBef>
              <a:buSzPts val="2200"/>
              <a:buFont typeface="Symbol"/>
              <a:buChar char="-"/>
              <a:defRPr/>
            </a:pPr>
            <a:r>
              <a:rPr lang="de-DE" sz="2400" b="1"/>
              <a:t>Doppelpumpset ca. 15 Minuten                                                               </a:t>
            </a:r>
            <a:endParaRPr/>
          </a:p>
          <a:p>
            <a:pPr marL="1257300" lvl="2" indent="-355600">
              <a:lnSpc>
                <a:spcPct val="100000"/>
              </a:lnSpc>
              <a:spcBef>
                <a:spcPts val="1000"/>
              </a:spcBef>
              <a:buSzPts val="2200"/>
              <a:buFont typeface="Symbol"/>
              <a:buChar char="-"/>
              <a:defRPr/>
            </a:pPr>
            <a:r>
              <a:rPr lang="de-DE" sz="2400" b="1"/>
              <a:t>Ein Pumpset</a:t>
            </a:r>
            <a:r>
              <a:rPr lang="de-DE" sz="2400"/>
              <a:t>: wechselseitig pumpen, Dauer ca.</a:t>
            </a:r>
            <a:r>
              <a:rPr lang="de-DE" sz="2400" b="1"/>
              <a:t> 30 Minuten</a:t>
            </a:r>
            <a:endParaRPr/>
          </a:p>
          <a:p>
            <a:pPr marL="800100" lvl="1" indent="-355600">
              <a:lnSpc>
                <a:spcPct val="100000"/>
              </a:lnSpc>
              <a:spcBef>
                <a:spcPts val="1000"/>
              </a:spcBef>
              <a:buSzPts val="2200"/>
              <a:defRPr/>
            </a:pPr>
            <a:r>
              <a:rPr lang="de-DE" sz="2400"/>
              <a:t>Pumpvorgang sollte </a:t>
            </a:r>
            <a:r>
              <a:rPr lang="de-DE" sz="2400" b="1"/>
              <a:t>nie schmerzhaft empfunden werden!</a:t>
            </a:r>
            <a:endParaRPr lang="de-DE" sz="2400" b="1">
              <a:solidFill>
                <a:srgbClr val="4A86E8"/>
              </a:solidFill>
              <a:latin typeface="Arial"/>
              <a:ea typeface="Arial"/>
              <a:cs typeface="Arial"/>
            </a:endParaRPr>
          </a:p>
        </p:txBody>
      </p:sp>
      <p:pic>
        <p:nvPicPr>
          <p:cNvPr id="9" name="Aufgezeichneter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4680000" y="36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Bildplatzhalter 9"/>
          <p:cNvPicPr>
            <a:picLocks noGrp="1" noChangeAspect="1"/>
          </p:cNvPicPr>
          <p:nvPr>
            <p:ph type="pic" sz="quarter" idx="14"/>
          </p:nvPr>
        </p:nvPicPr>
        <p:blipFill>
          <a:blip r:embed="rId5"/>
          <a:srcRect t="7993" b="7992"/>
          <a:stretch/>
        </p:blipFill>
        <p:spPr bwMode="auto">
          <a:prstGeom prst="rect">
            <a:avLst/>
          </a:prstGeom>
        </p:spPr>
      </p:pic>
      <p:sp>
        <p:nvSpPr>
          <p:cNvPr id="2" name="Textplatzhalter 1"/>
          <p:cNvSpPr>
            <a:spLocks noGrp="1"/>
          </p:cNvSpPr>
          <p:nvPr>
            <p:ph type="body" sz="quarter" idx="12"/>
          </p:nvPr>
        </p:nvSpPr>
        <p:spPr bwMode="auto"/>
        <p:txBody>
          <a:bodyPr/>
          <a:lstStyle/>
          <a:p>
            <a:pPr>
              <a:defRPr/>
            </a:pPr>
            <a:r>
              <a:rPr lang="de-DE"/>
              <a:t>Aufrechterhaltung der Laktation</a:t>
            </a:r>
            <a:endParaRPr/>
          </a:p>
        </p:txBody>
      </p:sp>
      <p:sp>
        <p:nvSpPr>
          <p:cNvPr id="3" name="Textplatzhalter 2"/>
          <p:cNvSpPr>
            <a:spLocks noGrp="1"/>
          </p:cNvSpPr>
          <p:nvPr>
            <p:ph type="body" sz="quarter" idx="11"/>
          </p:nvPr>
        </p:nvSpPr>
        <p:spPr bwMode="auto"/>
        <p:txBody>
          <a:bodyPr/>
          <a:lstStyle/>
          <a:p>
            <a:pPr>
              <a:defRPr/>
            </a:pPr>
            <a:r>
              <a:rPr lang="de-DE"/>
              <a:t>02</a:t>
            </a:r>
            <a:endParaRPr/>
          </a:p>
        </p:txBody>
      </p:sp>
      <p:sp>
        <p:nvSpPr>
          <p:cNvPr id="4" name="Textplatzhalter 3"/>
          <p:cNvSpPr>
            <a:spLocks noGrp="1"/>
          </p:cNvSpPr>
          <p:nvPr>
            <p:ph type="body" sz="quarter" idx="13"/>
          </p:nvPr>
        </p:nvSpPr>
        <p:spPr bwMode="auto"/>
        <p:txBody>
          <a:bodyPr/>
          <a:lstStyle/>
          <a:p>
            <a:pPr>
              <a:lnSpc>
                <a:spcPct val="100000"/>
              </a:lnSpc>
              <a:defRPr/>
            </a:pPr>
            <a:r>
              <a:rPr lang="de-DE"/>
              <a:t>Abpumpen mit elektrischer Milchpumpe</a:t>
            </a:r>
            <a:endParaRPr/>
          </a:p>
          <a:p>
            <a:pPr>
              <a:lnSpc>
                <a:spcPct val="100000"/>
              </a:lnSpc>
              <a:defRPr/>
            </a:pPr>
            <a:endParaRPr lang="de-DE"/>
          </a:p>
        </p:txBody>
      </p:sp>
      <p:sp>
        <p:nvSpPr>
          <p:cNvPr id="6"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7" name="Foliennummernplatzhalter 6"/>
          <p:cNvSpPr>
            <a:spLocks noGrp="1"/>
          </p:cNvSpPr>
          <p:nvPr>
            <p:ph type="sldNum" idx="16"/>
          </p:nvPr>
        </p:nvSpPr>
        <p:spPr bwMode="auto"/>
        <p:txBody>
          <a:bodyPr/>
          <a:lstStyle/>
          <a:p>
            <a:pPr>
              <a:defRPr/>
            </a:pPr>
            <a:fld id="{00000000-1234-1234-1234-123412341234}" type="slidenum">
              <a:rPr lang="en-US"/>
              <a:t>19</a:t>
            </a:fld>
            <a:endParaRPr lang="en-US"/>
          </a:p>
        </p:txBody>
      </p:sp>
      <p:sp>
        <p:nvSpPr>
          <p:cNvPr id="5" name="Textplatzhalter 4"/>
          <p:cNvSpPr>
            <a:spLocks noGrp="1"/>
          </p:cNvSpPr>
          <p:nvPr>
            <p:ph type="body" sz="quarter" idx="17"/>
          </p:nvPr>
        </p:nvSpPr>
        <p:spPr bwMode="auto"/>
        <p:txBody>
          <a:bodyPr/>
          <a:lstStyle/>
          <a:p>
            <a:pPr marL="800100" lvl="1" indent="-355600">
              <a:lnSpc>
                <a:spcPct val="100000"/>
              </a:lnSpc>
              <a:spcBef>
                <a:spcPts val="1000"/>
              </a:spcBef>
              <a:buSzPts val="2200"/>
              <a:defRPr/>
            </a:pPr>
            <a:r>
              <a:rPr lang="de-DE" sz="2400"/>
              <a:t>Empfohlene </a:t>
            </a:r>
            <a:r>
              <a:rPr lang="de-DE" sz="2400" b="1"/>
              <a:t>Frequenz: 10x in 24 Stunden, davon 2x nachts</a:t>
            </a:r>
            <a:endParaRPr lang="de-DE" sz="2400" b="1">
              <a:solidFill>
                <a:srgbClr val="4A86E8"/>
              </a:solidFill>
              <a:ea typeface="Arial"/>
              <a:cs typeface="Arial"/>
            </a:endParaRPr>
          </a:p>
          <a:p>
            <a:pPr marL="800100" lvl="1" indent="-355600">
              <a:lnSpc>
                <a:spcPct val="100000"/>
              </a:lnSpc>
              <a:spcBef>
                <a:spcPts val="1000"/>
              </a:spcBef>
              <a:buSzPts val="2200"/>
              <a:defRPr/>
            </a:pPr>
            <a:r>
              <a:rPr lang="de-DE" sz="2400"/>
              <a:t>Abpumphäufigkeit kann </a:t>
            </a:r>
            <a:r>
              <a:rPr lang="de-DE" sz="2400" b="1"/>
              <a:t>reduziert</a:t>
            </a:r>
            <a:r>
              <a:rPr lang="de-DE" sz="2400"/>
              <a:t> werden sobald Milchmenge </a:t>
            </a:r>
            <a:r>
              <a:rPr lang="de-DE" sz="2400" b="1"/>
              <a:t>&gt; 750ml /Tag</a:t>
            </a:r>
            <a:r>
              <a:rPr lang="de-DE" sz="2400"/>
              <a:t> (nach ca. 14 Tagen)</a:t>
            </a:r>
            <a:endParaRPr/>
          </a:p>
          <a:p>
            <a:pPr marL="914400" lvl="1" indent="0">
              <a:lnSpc>
                <a:spcPct val="100000"/>
              </a:lnSpc>
              <a:spcBef>
                <a:spcPts val="1000"/>
              </a:spcBef>
              <a:buNone/>
              <a:defRPr/>
            </a:pPr>
            <a:r>
              <a:rPr lang="de-DE" sz="2400" b="1">
                <a:solidFill>
                  <a:schemeClr val="accent3"/>
                </a:solidFill>
                <a:latin typeface="Calibri"/>
                <a:cs typeface="Calibri"/>
              </a:rPr>
              <a:t>→</a:t>
            </a:r>
            <a:r>
              <a:rPr lang="de-DE" sz="2400" b="1"/>
              <a:t> Milchmenge weiter beachten! </a:t>
            </a:r>
            <a:endParaRPr/>
          </a:p>
          <a:p>
            <a:pPr marL="914400" lvl="1" indent="0">
              <a:lnSpc>
                <a:spcPct val="100000"/>
              </a:lnSpc>
              <a:spcBef>
                <a:spcPts val="0"/>
              </a:spcBef>
              <a:buNone/>
              <a:defRPr/>
            </a:pPr>
            <a:r>
              <a:rPr lang="de-DE" sz="2400" b="1"/>
              <a:t>      Ggf. Pumpfrequenz wieder erhöhen</a:t>
            </a:r>
            <a:endParaRPr lang="de-DE" sz="2400" b="1">
              <a:ea typeface="Arial"/>
              <a:cs typeface="Arial"/>
            </a:endParaRPr>
          </a:p>
        </p:txBody>
      </p:sp>
      <p:pic>
        <p:nvPicPr>
          <p:cNvPr id="8" name="Aufgezeichneter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4680000" y="90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4"/>
          </p:nvPr>
        </p:nvSpPr>
        <p:spPr bwMode="auto"/>
        <p:txBody>
          <a:bodyPr/>
          <a:lstStyle/>
          <a:p>
            <a:pPr>
              <a:defRPr/>
            </a:pPr>
            <a:r>
              <a:rPr lang="de-DE" sz="3200"/>
              <a:t>Diese Schulung ist konzipiert für </a:t>
            </a:r>
            <a:r>
              <a:rPr lang="de-DE" sz="3200" b="1"/>
              <a:t>alle</a:t>
            </a:r>
            <a:r>
              <a:rPr lang="de-DE" sz="3200"/>
              <a:t> Mitarbeiter:innen auf NICUs:</a:t>
            </a:r>
            <a:endParaRPr/>
          </a:p>
        </p:txBody>
      </p:sp>
      <p:sp>
        <p:nvSpPr>
          <p:cNvPr id="3" name="Textplatzhalter 2"/>
          <p:cNvSpPr>
            <a:spLocks noGrp="1"/>
          </p:cNvSpPr>
          <p:nvPr>
            <p:ph type="body" sz="quarter" idx="15"/>
          </p:nvPr>
        </p:nvSpPr>
        <p:spPr bwMode="auto"/>
        <p:txBody>
          <a:bodyPr/>
          <a:lstStyle/>
          <a:p>
            <a:pPr>
              <a:defRPr/>
            </a:pPr>
            <a:r>
              <a:rPr lang="de-DE"/>
              <a:t> </a:t>
            </a:r>
            <a:endParaRPr/>
          </a:p>
        </p:txBody>
      </p:sp>
      <p:sp>
        <p:nvSpPr>
          <p:cNvPr id="4" name="Textplatzhalter 3"/>
          <p:cNvSpPr>
            <a:spLocks noGrp="1"/>
          </p:cNvSpPr>
          <p:nvPr>
            <p:ph type="body" sz="quarter" idx="10"/>
          </p:nvPr>
        </p:nvSpPr>
        <p:spPr bwMode="auto"/>
        <p:txBody>
          <a:bodyPr/>
          <a:lstStyle/>
          <a:p>
            <a:pPr>
              <a:defRPr/>
            </a:pPr>
            <a:r>
              <a:rPr lang="de-DE"/>
              <a:t>MODUL 3</a:t>
            </a:r>
            <a:endParaRPr/>
          </a:p>
        </p:txBody>
      </p:sp>
      <p:sp>
        <p:nvSpPr>
          <p:cNvPr id="7" name="Google Shape;95;p14"/>
          <p:cNvSpPr txBox="1"/>
          <p:nvPr/>
        </p:nvSpPr>
        <p:spPr bwMode="auto">
          <a:xfrm>
            <a:off x="4866290" y="2319338"/>
            <a:ext cx="5794073" cy="1655762"/>
          </a:xfrm>
          <a:prstGeom prst="rect">
            <a:avLst/>
          </a:prstGeom>
        </p:spPr>
        <p:txBody>
          <a:bodyPr spcFirstLastPara="1" wrap="square" lIns="91425" tIns="45700" rIns="91425" bIns="45700" anchor="t" anchorCtr="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ctr">
              <a:buFont typeface="Arial"/>
              <a:buNone/>
              <a:defRPr/>
            </a:pPr>
            <a:endParaRPr lang="de-DE" sz="2200"/>
          </a:p>
          <a:p>
            <a:pPr marL="0" indent="0">
              <a:buFont typeface="Arial"/>
              <a:buNone/>
              <a:defRPr/>
            </a:pPr>
            <a:r>
              <a:rPr lang="de-DE" sz="2000">
                <a:latin typeface="Source Sans Pro SemiBold"/>
              </a:rPr>
              <a:t>Ärzt:innen, Hebammen, Pflegefachpersonal</a:t>
            </a:r>
            <a:endParaRPr/>
          </a:p>
          <a:p>
            <a:pPr marL="0" indent="0">
              <a:buFont typeface="Arial"/>
              <a:buNone/>
              <a:defRPr/>
            </a:pPr>
            <a:r>
              <a:rPr lang="de-DE" sz="2000">
                <a:latin typeface="Source Sans Pro SemiBold"/>
              </a:rPr>
              <a:t>Pflegefachpersonal mit Fachweiterbildung</a:t>
            </a:r>
            <a:endParaRPr/>
          </a:p>
        </p:txBody>
      </p:sp>
      <p:pic>
        <p:nvPicPr>
          <p:cNvPr id="8" name="Bildplatzhalter 8"/>
          <p:cNvPicPr>
            <a:picLocks noGrp="1" noChangeAspect="1"/>
          </p:cNvPicPr>
          <p:nvPr>
            <p:ph type="pic" sz="quarter" idx="19"/>
          </p:nvPr>
        </p:nvPicPr>
        <p:blipFill>
          <a:blip r:embed="rId2"/>
          <a:srcRect t="3521" b="3521"/>
          <a:stretch/>
        </p:blipFill>
        <p:spPr bwMode="auto">
          <a:prstGeom prst="rect">
            <a:avLst/>
          </a:prstGeom>
        </p:spPr>
      </p:pic>
      <p:pic>
        <p:nvPicPr>
          <p:cNvPr id="15" name="Bildplatzhalter 10" descr="Ein Bild, das Text enthält.&#10;&#10;Automatisch generierte Beschreibung"/>
          <p:cNvPicPr>
            <a:picLocks noChangeAspect="1"/>
          </p:cNvPicPr>
          <p:nvPr/>
        </p:nvPicPr>
        <p:blipFill>
          <a:blip r:embed="rId3"/>
          <a:srcRect t="-20302" b="-20301"/>
          <a:stretch/>
        </p:blipFill>
        <p:spPr bwMode="auto">
          <a:xfrm>
            <a:off x="2207509" y="2281992"/>
            <a:ext cx="1353600" cy="4747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Bildplatzhalter 7" descr="Ein Bild, das Text enthält.&#10;&#10;Automatisch generierte Beschreibung"/>
          <p:cNvPicPr>
            <a:picLocks noGrp="1" noChangeAspect="1"/>
          </p:cNvPicPr>
          <p:nvPr>
            <p:ph type="pic" sz="quarter" idx="14"/>
          </p:nvPr>
        </p:nvPicPr>
        <p:blipFill>
          <a:blip r:embed="rId2"/>
          <a:srcRect t="7995" b="7995"/>
          <a:stretch/>
        </p:blipFill>
        <p:spPr bwMode="auto">
          <a:prstGeom prst="rect">
            <a:avLst/>
          </a:prstGeom>
        </p:spPr>
      </p:pic>
      <p:sp>
        <p:nvSpPr>
          <p:cNvPr id="3" name="Textplatzhalter 2"/>
          <p:cNvSpPr>
            <a:spLocks noGrp="1"/>
          </p:cNvSpPr>
          <p:nvPr>
            <p:ph type="body" sz="quarter" idx="12"/>
          </p:nvPr>
        </p:nvSpPr>
        <p:spPr bwMode="auto"/>
        <p:txBody>
          <a:bodyPr/>
          <a:lstStyle/>
          <a:p>
            <a:pPr>
              <a:defRPr/>
            </a:pPr>
            <a:r>
              <a:rPr lang="de-DE"/>
              <a:t>Aufrechterhaltung der Laktation</a:t>
            </a:r>
            <a:endParaRPr/>
          </a:p>
        </p:txBody>
      </p:sp>
      <p:sp>
        <p:nvSpPr>
          <p:cNvPr id="4" name="Textplatzhalter 3"/>
          <p:cNvSpPr>
            <a:spLocks noGrp="1"/>
          </p:cNvSpPr>
          <p:nvPr>
            <p:ph type="body" sz="quarter" idx="11"/>
          </p:nvPr>
        </p:nvSpPr>
        <p:spPr bwMode="auto"/>
        <p:txBody>
          <a:bodyPr/>
          <a:lstStyle/>
          <a:p>
            <a:pPr>
              <a:defRPr/>
            </a:pPr>
            <a:r>
              <a:rPr lang="de-DE"/>
              <a:t>02</a:t>
            </a:r>
            <a:endParaRPr/>
          </a:p>
        </p:txBody>
      </p:sp>
      <p:sp>
        <p:nvSpPr>
          <p:cNvPr id="5" name="Textplatzhalter 4"/>
          <p:cNvSpPr>
            <a:spLocks noGrp="1"/>
          </p:cNvSpPr>
          <p:nvPr>
            <p:ph type="body" sz="quarter" idx="13"/>
          </p:nvPr>
        </p:nvSpPr>
        <p:spPr bwMode="auto"/>
        <p:txBody>
          <a:bodyPr/>
          <a:lstStyle/>
          <a:p>
            <a:pPr>
              <a:defRPr/>
            </a:pPr>
            <a:r>
              <a:rPr lang="de-DE"/>
              <a:t>Abpumpen mit elektrischer Milchpumpe</a:t>
            </a:r>
            <a:endParaRPr/>
          </a:p>
        </p:txBody>
      </p:sp>
      <p:sp>
        <p:nvSpPr>
          <p:cNvPr id="6" name="Textplatzhalter 5"/>
          <p:cNvSpPr>
            <a:spLocks noGrp="1"/>
          </p:cNvSpPr>
          <p:nvPr>
            <p:ph type="body" sz="quarter" idx="17"/>
          </p:nvPr>
        </p:nvSpPr>
        <p:spPr bwMode="auto"/>
        <p:txBody>
          <a:bodyPr/>
          <a:lstStyle/>
          <a:p>
            <a:pPr marL="914400" lvl="1" indent="-368300">
              <a:lnSpc>
                <a:spcPct val="100000"/>
              </a:lnSpc>
              <a:spcBef>
                <a:spcPts val="1000"/>
              </a:spcBef>
              <a:buSzPts val="2200"/>
              <a:defRPr/>
            </a:pPr>
            <a:r>
              <a:rPr lang="de-DE" sz="2400"/>
              <a:t>sauberer und </a:t>
            </a:r>
            <a:r>
              <a:rPr lang="de-DE" sz="2400" b="1"/>
              <a:t>passender Brusttrichter </a:t>
            </a:r>
            <a:r>
              <a:rPr lang="de-DE" sz="2400"/>
              <a:t>wird mittig auf Brust aufgesetzt</a:t>
            </a:r>
            <a:endParaRPr/>
          </a:p>
          <a:p>
            <a:pPr marL="914400" lvl="1" indent="-368300">
              <a:lnSpc>
                <a:spcPct val="100000"/>
              </a:lnSpc>
              <a:spcBef>
                <a:spcPts val="1000"/>
              </a:spcBef>
              <a:buSzPts val="2200"/>
              <a:defRPr/>
            </a:pPr>
            <a:r>
              <a:rPr lang="de-DE" sz="2400"/>
              <a:t>Brustwarzen sollten nicht am Trichterrand wund gerieben werden</a:t>
            </a:r>
            <a:endParaRPr/>
          </a:p>
          <a:p>
            <a:pPr marL="914400" lvl="1" indent="-368300">
              <a:lnSpc>
                <a:spcPct val="100000"/>
              </a:lnSpc>
              <a:spcBef>
                <a:spcPts val="1000"/>
              </a:spcBef>
              <a:buSzPts val="2200"/>
              <a:defRPr/>
            </a:pPr>
            <a:r>
              <a:rPr lang="de-DE" sz="2400" b="1"/>
              <a:t>Wunde Brustwarzen </a:t>
            </a:r>
            <a:r>
              <a:rPr lang="de-DE" sz="2400"/>
              <a:t>können mit dem passenden Trichter in </a:t>
            </a:r>
            <a:r>
              <a:rPr lang="de-DE" sz="2400" b="1"/>
              <a:t>richtiger Größe </a:t>
            </a:r>
            <a:r>
              <a:rPr lang="de-DE" sz="2400"/>
              <a:t>und einem </a:t>
            </a:r>
            <a:r>
              <a:rPr lang="de-DE" sz="2400" b="1"/>
              <a:t>nicht zu starken Vakuum</a:t>
            </a:r>
            <a:r>
              <a:rPr lang="de-DE" sz="2400"/>
              <a:t> vermieden werden</a:t>
            </a:r>
            <a:endParaRPr/>
          </a:p>
        </p:txBody>
      </p:sp>
      <p:sp>
        <p:nvSpPr>
          <p:cNvPr id="7"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9"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20</a:t>
            </a:fld>
            <a:endParaRPr lang="en-US"/>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extplatzhalter 9"/>
          <p:cNvSpPr>
            <a:spLocks noGrp="1"/>
          </p:cNvSpPr>
          <p:nvPr>
            <p:ph type="body" sz="quarter" idx="12"/>
          </p:nvPr>
        </p:nvSpPr>
        <p:spPr bwMode="auto"/>
        <p:txBody>
          <a:bodyPr/>
          <a:lstStyle/>
          <a:p>
            <a:pPr>
              <a:defRPr/>
            </a:pPr>
            <a:r>
              <a:rPr lang="de-DE"/>
              <a:t>Initiierung der Laktation</a:t>
            </a:r>
            <a:endParaRPr/>
          </a:p>
        </p:txBody>
      </p:sp>
      <p:sp>
        <p:nvSpPr>
          <p:cNvPr id="9" name="Textplatzhalter 8"/>
          <p:cNvSpPr>
            <a:spLocks noGrp="1"/>
          </p:cNvSpPr>
          <p:nvPr>
            <p:ph type="body" sz="quarter" idx="11"/>
          </p:nvPr>
        </p:nvSpPr>
        <p:spPr bwMode="auto"/>
        <p:txBody>
          <a:bodyPr/>
          <a:lstStyle/>
          <a:p>
            <a:pPr>
              <a:defRPr/>
            </a:pPr>
            <a:r>
              <a:rPr lang="de-DE"/>
              <a:t>04</a:t>
            </a:r>
            <a:endParaRPr/>
          </a:p>
        </p:txBody>
      </p:sp>
      <p:sp>
        <p:nvSpPr>
          <p:cNvPr id="11" name="Textplatzhalter 10"/>
          <p:cNvSpPr>
            <a:spLocks noGrp="1"/>
          </p:cNvSpPr>
          <p:nvPr>
            <p:ph type="body" sz="quarter" idx="13"/>
          </p:nvPr>
        </p:nvSpPr>
        <p:spPr bwMode="auto"/>
        <p:txBody>
          <a:bodyPr/>
          <a:lstStyle/>
          <a:p>
            <a:pPr>
              <a:defRPr/>
            </a:pPr>
            <a:r>
              <a:rPr lang="de-DE"/>
              <a:t>Die Milchmenge</a:t>
            </a:r>
            <a:endParaRPr/>
          </a:p>
        </p:txBody>
      </p:sp>
      <p:sp>
        <p:nvSpPr>
          <p:cNvPr id="6" name="Fußzeilenplatzhalter 5"/>
          <p:cNvSpPr>
            <a:spLocks noGrp="1"/>
          </p:cNvSpPr>
          <p:nvPr>
            <p:ph type="ftr" idx="15"/>
          </p:nvPr>
        </p:nvSpPr>
        <p:spPr bwMode="auto"/>
        <p:txBody>
          <a:bodyPr/>
          <a:lstStyle/>
          <a:p>
            <a:pPr marL="0" marR="0" lvl="0" indent="0" algn="ctr" defTabSz="914400">
              <a:lnSpc>
                <a:spcPct val="135000"/>
              </a:lnSpc>
              <a:spcBef>
                <a:spcPts val="0"/>
              </a:spcBef>
              <a:spcAft>
                <a:spcPts val="0"/>
              </a:spcAft>
              <a:buClrTx/>
              <a:buSzTx/>
              <a:buFontTx/>
              <a:buNone/>
              <a:defRPr/>
            </a:pPr>
            <a:r>
              <a:rPr lang="en-US" sz="1200" b="0" i="0" u="none" strike="noStrike" cap="none" spc="-40">
                <a:ln>
                  <a:noFill/>
                </a:ln>
                <a:solidFill>
                  <a:prstClr val="white"/>
                </a:solidFill>
                <a:latin typeface="Source Sans Pro SemiBold"/>
                <a:cs typeface="Arial"/>
              </a:rPr>
              <a:t>MODUL 3</a:t>
            </a:r>
            <a:endParaRPr/>
          </a:p>
        </p:txBody>
      </p:sp>
      <p:sp>
        <p:nvSpPr>
          <p:cNvPr id="7" name="Foliennummernplatzhalter 6"/>
          <p:cNvSpPr>
            <a:spLocks noGrp="1"/>
          </p:cNvSpPr>
          <p:nvPr>
            <p:ph type="sldNum" idx="16"/>
          </p:nvPr>
        </p:nvSpPr>
        <p:spPr bwMode="auto"/>
        <p:txBody>
          <a:bodyPr/>
          <a:lstStyle/>
          <a:p>
            <a:pPr marL="0" marR="0" lvl="0" indent="0" algn="r" defTabSz="914400">
              <a:lnSpc>
                <a:spcPct val="100000"/>
              </a:lnSpc>
              <a:spcBef>
                <a:spcPts val="0"/>
              </a:spcBef>
              <a:spcAft>
                <a:spcPts val="0"/>
              </a:spcAft>
              <a:buClrTx/>
              <a:buSzTx/>
              <a:buFontTx/>
              <a:buNone/>
              <a:defRPr/>
            </a:pPr>
            <a:fld id="{00000000-1234-1234-1234-123412341234}" type="slidenum">
              <a:rPr lang="en-US" sz="1200" b="0" i="0" u="none" strike="noStrike" cap="none" spc="0">
                <a:ln>
                  <a:noFill/>
                </a:ln>
                <a:solidFill>
                  <a:prstClr val="white"/>
                </a:solidFill>
                <a:latin typeface="Source Sans Pro SemiBold"/>
                <a:cs typeface="Arial"/>
              </a:rPr>
              <a:t>21</a:t>
            </a:fld>
            <a:endParaRPr lang="en-US" sz="1200" b="0" i="0" u="none" strike="noStrike" cap="none" spc="0">
              <a:ln>
                <a:noFill/>
              </a:ln>
              <a:solidFill>
                <a:prstClr val="white"/>
              </a:solidFill>
              <a:latin typeface="Source Sans Pro SemiBold"/>
              <a:cs typeface="Arial"/>
            </a:endParaRPr>
          </a:p>
        </p:txBody>
      </p:sp>
      <p:sp>
        <p:nvSpPr>
          <p:cNvPr id="12" name="Textplatzhalter 11"/>
          <p:cNvSpPr>
            <a:spLocks noGrp="1"/>
          </p:cNvSpPr>
          <p:nvPr>
            <p:ph type="body" sz="quarter" idx="17"/>
          </p:nvPr>
        </p:nvSpPr>
        <p:spPr bwMode="auto"/>
        <p:txBody>
          <a:bodyPr/>
          <a:lstStyle/>
          <a:p>
            <a:pPr marL="719138" indent="-261938">
              <a:spcAft>
                <a:spcPts val="1000"/>
              </a:spcAft>
              <a:buFont typeface="Arial"/>
              <a:buChar char="•"/>
              <a:defRPr/>
            </a:pPr>
            <a:r>
              <a:rPr lang="de-DE" sz="2400" b="1"/>
              <a:t>Internationale Studienlage:</a:t>
            </a:r>
            <a:endParaRPr sz="2400"/>
          </a:p>
          <a:p>
            <a:pPr marL="719138" indent="-261938">
              <a:spcBef>
                <a:spcPts val="0"/>
              </a:spcBef>
              <a:buNone/>
              <a:defRPr/>
            </a:pPr>
            <a:r>
              <a:rPr lang="de-DE" sz="2400" b="1"/>
              <a:t> 	Doppelseitiges Abpumpen, frühes Initiieren der Laktation und der wahrgenommene Komfort der Milchpumpe waren am stärksten mit der Milchproduktion assoziiert</a:t>
            </a:r>
            <a:r>
              <a:rPr lang="de-DE" sz="2400"/>
              <a:t/>
            </a:r>
            <a:br>
              <a:rPr lang="de-DE" sz="2400"/>
            </a:br>
            <a:r>
              <a:rPr lang="de-DE" sz="1600"/>
              <a:t>(Fewtrell et al., 2016)</a:t>
            </a:r>
            <a:endParaRPr/>
          </a:p>
          <a:p>
            <a:pPr marL="719138" indent="-261938">
              <a:spcBef>
                <a:spcPts val="0"/>
              </a:spcBef>
              <a:buNone/>
              <a:defRPr/>
            </a:pPr>
            <a:endParaRPr lang="de-DE" sz="1600"/>
          </a:p>
          <a:p>
            <a:pPr marL="719138" indent="-261938">
              <a:buFont typeface="Arial"/>
              <a:buChar char="•"/>
              <a:defRPr/>
            </a:pPr>
            <a:r>
              <a:rPr lang="de-DE" sz="2400" b="1"/>
              <a:t>Ergebnisse Neo-Milk:</a:t>
            </a:r>
            <a:endParaRPr lang="de-DE" sz="1600" b="1">
              <a:highlight>
                <a:srgbClr val="F3C45E"/>
              </a:highlight>
            </a:endParaRPr>
          </a:p>
          <a:p>
            <a:pPr marL="719138" indent="-261938">
              <a:buFont typeface="Arial"/>
              <a:buChar char="•"/>
              <a:defRPr/>
            </a:pPr>
            <a:endParaRPr lang="de-DE" sz="1600" b="1">
              <a:highlight>
                <a:srgbClr val="F3C45E"/>
              </a:highlight>
            </a:endParaRPr>
          </a:p>
          <a:p>
            <a:pPr marL="719138" indent="-261938">
              <a:buFont typeface="Arial"/>
              <a:buChar char="•"/>
              <a:defRPr/>
            </a:pPr>
            <a:endParaRPr lang="de-DE" sz="1600">
              <a:highlight>
                <a:srgbClr val="F3C45E"/>
              </a:highlight>
            </a:endParaRPr>
          </a:p>
          <a:p>
            <a:pPr marL="719138" lvl="1" indent="-261938">
              <a:buNone/>
              <a:defRPr/>
            </a:pPr>
            <a:endParaRPr lang="de-DE" sz="1600">
              <a:highlight>
                <a:srgbClr val="F3C45E"/>
              </a:highlight>
            </a:endParaRPr>
          </a:p>
          <a:p>
            <a:pPr marL="719138" lvl="1" indent="-261938">
              <a:buNone/>
              <a:defRPr/>
            </a:pPr>
            <a:endParaRPr lang="de-DE" sz="1600">
              <a:highlight>
                <a:srgbClr val="F3C45E"/>
              </a:highlight>
            </a:endParaRPr>
          </a:p>
          <a:p>
            <a:pPr marL="719138" lvl="1" indent="-261938">
              <a:buNone/>
              <a:defRPr/>
            </a:pPr>
            <a:endParaRPr lang="de-DE" sz="1600">
              <a:highlight>
                <a:srgbClr val="F3C45E"/>
              </a:highlight>
            </a:endParaRPr>
          </a:p>
          <a:p>
            <a:pPr marL="719138" lvl="1" indent="-261938">
              <a:buNone/>
              <a:defRPr/>
            </a:pPr>
            <a:endParaRPr lang="de-DE" sz="1600">
              <a:highlight>
                <a:srgbClr val="F3C45E"/>
              </a:highlight>
            </a:endParaRPr>
          </a:p>
          <a:p>
            <a:pPr marL="719138" lvl="1" indent="-261938">
              <a:buNone/>
              <a:defRPr/>
            </a:pPr>
            <a:endParaRPr lang="de-DE" sz="1600">
              <a:highlight>
                <a:srgbClr val="F3C45E"/>
              </a:highlight>
            </a:endParaRPr>
          </a:p>
          <a:p>
            <a:pPr marL="457200" lvl="1" indent="0">
              <a:lnSpc>
                <a:spcPct val="100000"/>
              </a:lnSpc>
              <a:spcBef>
                <a:spcPts val="1000"/>
              </a:spcBef>
              <a:buClrTx/>
              <a:buNone/>
              <a:defRPr/>
            </a:pPr>
            <a:r>
              <a:rPr lang="de-DE" sz="2400" b="1">
                <a:solidFill>
                  <a:srgbClr val="F3C45E"/>
                </a:solidFill>
                <a:latin typeface="Calibri"/>
                <a:cs typeface="Arial"/>
              </a:rPr>
              <a:t>→</a:t>
            </a:r>
            <a:r>
              <a:rPr lang="de-DE" sz="2400" b="1" i="0" u="none" strike="noStrike" cap="none" spc="0">
                <a:ln>
                  <a:noFill/>
                </a:ln>
                <a:solidFill>
                  <a:srgbClr val="2B5A70"/>
                </a:solidFill>
                <a:cs typeface="Arial"/>
              </a:rPr>
              <a:t> Ziel: mindestens 500ml pro Tag an Tag 14</a:t>
            </a:r>
            <a:endParaRPr/>
          </a:p>
          <a:p>
            <a:pPr marL="457200" lvl="1" indent="0">
              <a:lnSpc>
                <a:spcPct val="100000"/>
              </a:lnSpc>
              <a:spcBef>
                <a:spcPts val="1000"/>
              </a:spcBef>
              <a:buClrTx/>
              <a:buNone/>
              <a:defRPr/>
            </a:pPr>
            <a:r>
              <a:rPr lang="de-DE" sz="2400" b="1">
                <a:solidFill>
                  <a:schemeClr val="tx1"/>
                </a:solidFill>
              </a:rPr>
              <a:t>     </a:t>
            </a:r>
            <a:r>
              <a:rPr lang="de-DE" sz="2400">
                <a:solidFill>
                  <a:schemeClr val="tx1"/>
                </a:solidFill>
              </a:rPr>
              <a:t>Reduktion der Pumpfrequenz auf 6x/Tag bei </a:t>
            </a:r>
            <a:endParaRPr/>
          </a:p>
          <a:p>
            <a:pPr marL="457200" lvl="1" indent="0">
              <a:lnSpc>
                <a:spcPct val="100000"/>
              </a:lnSpc>
              <a:spcBef>
                <a:spcPts val="0"/>
              </a:spcBef>
              <a:buClrTx/>
              <a:buNone/>
              <a:defRPr/>
            </a:pPr>
            <a:r>
              <a:rPr lang="de-DE" sz="2400"/>
              <a:t>     </a:t>
            </a:r>
            <a:r>
              <a:rPr lang="de-DE" sz="2400">
                <a:solidFill>
                  <a:schemeClr val="tx1"/>
                </a:solidFill>
              </a:rPr>
              <a:t>mindestens 750ml (pro Kind)</a:t>
            </a:r>
            <a:endParaRPr lang="de-DE" sz="2400">
              <a:highlight>
                <a:srgbClr val="F3C45E"/>
              </a:highlight>
            </a:endParaRPr>
          </a:p>
        </p:txBody>
      </p:sp>
      <p:pic>
        <p:nvPicPr>
          <p:cNvPr id="13" name="Grafik 12"/>
          <p:cNvPicPr>
            <a:picLocks noChangeAspect="1"/>
          </p:cNvPicPr>
          <p:nvPr/>
        </p:nvPicPr>
        <p:blipFill>
          <a:blip r:embed="rId2"/>
          <a:stretch/>
        </p:blipFill>
        <p:spPr bwMode="auto">
          <a:xfrm>
            <a:off x="10631830" y="5175599"/>
            <a:ext cx="646563" cy="646563"/>
          </a:xfrm>
          <a:prstGeom prst="rect">
            <a:avLst/>
          </a:prstGeom>
          <a:effectLst>
            <a:outerShdw blurRad="139700" dist="25400" dir="5400000" rotWithShape="0">
              <a:srgbClr val="000000">
                <a:alpha val="32000"/>
              </a:srgbClr>
            </a:outerShdw>
          </a:effectLst>
        </p:spPr>
      </p:pic>
      <p:pic>
        <p:nvPicPr>
          <p:cNvPr id="5" name="Grafik 4"/>
          <p:cNvPicPr>
            <a:picLocks noChangeAspect="1"/>
          </p:cNvPicPr>
          <p:nvPr/>
        </p:nvPicPr>
        <p:blipFill>
          <a:blip r:embed="rId3"/>
          <a:stretch/>
        </p:blipFill>
        <p:spPr bwMode="auto">
          <a:xfrm>
            <a:off x="5166360" y="3077240"/>
            <a:ext cx="6145073" cy="20572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extplatzhalter 9"/>
          <p:cNvSpPr>
            <a:spLocks noGrp="1"/>
          </p:cNvSpPr>
          <p:nvPr>
            <p:ph type="body" sz="quarter" idx="12"/>
          </p:nvPr>
        </p:nvSpPr>
        <p:spPr bwMode="auto"/>
        <p:txBody>
          <a:bodyPr/>
          <a:lstStyle/>
          <a:p>
            <a:pPr>
              <a:defRPr/>
            </a:pPr>
            <a:r>
              <a:rPr lang="de-DE"/>
              <a:t>Initiierung der Laktation</a:t>
            </a:r>
            <a:endParaRPr/>
          </a:p>
        </p:txBody>
      </p:sp>
      <p:sp>
        <p:nvSpPr>
          <p:cNvPr id="9" name="Textplatzhalter 8"/>
          <p:cNvSpPr>
            <a:spLocks noGrp="1"/>
          </p:cNvSpPr>
          <p:nvPr>
            <p:ph type="body" sz="quarter" idx="11"/>
          </p:nvPr>
        </p:nvSpPr>
        <p:spPr bwMode="auto"/>
        <p:txBody>
          <a:bodyPr/>
          <a:lstStyle/>
          <a:p>
            <a:pPr>
              <a:defRPr/>
            </a:pPr>
            <a:r>
              <a:rPr lang="de-DE"/>
              <a:t>04</a:t>
            </a:r>
            <a:endParaRPr/>
          </a:p>
        </p:txBody>
      </p:sp>
      <p:sp>
        <p:nvSpPr>
          <p:cNvPr id="11" name="Textplatzhalter 10"/>
          <p:cNvSpPr>
            <a:spLocks noGrp="1"/>
          </p:cNvSpPr>
          <p:nvPr>
            <p:ph type="body" sz="quarter" idx="13"/>
          </p:nvPr>
        </p:nvSpPr>
        <p:spPr bwMode="auto"/>
        <p:txBody>
          <a:bodyPr/>
          <a:lstStyle/>
          <a:p>
            <a:pPr>
              <a:defRPr/>
            </a:pPr>
            <a:r>
              <a:rPr lang="de-DE"/>
              <a:t>Was kann das Personal tun?</a:t>
            </a:r>
            <a:endParaRPr/>
          </a:p>
        </p:txBody>
      </p:sp>
      <p:sp>
        <p:nvSpPr>
          <p:cNvPr id="6" name="Fußzeilenplatzhalter 5"/>
          <p:cNvSpPr>
            <a:spLocks noGrp="1"/>
          </p:cNvSpPr>
          <p:nvPr>
            <p:ph type="ftr" idx="15"/>
          </p:nvPr>
        </p:nvSpPr>
        <p:spPr bwMode="auto"/>
        <p:txBody>
          <a:bodyPr/>
          <a:lstStyle/>
          <a:p>
            <a:pPr marL="0" marR="0" lvl="0" indent="0" algn="ctr" defTabSz="914400">
              <a:lnSpc>
                <a:spcPct val="135000"/>
              </a:lnSpc>
              <a:spcBef>
                <a:spcPts val="0"/>
              </a:spcBef>
              <a:spcAft>
                <a:spcPts val="0"/>
              </a:spcAft>
              <a:buClrTx/>
              <a:buSzTx/>
              <a:buFontTx/>
              <a:buNone/>
              <a:defRPr/>
            </a:pPr>
            <a:r>
              <a:rPr lang="en-US" sz="1200" b="0" i="0" u="none" strike="noStrike" cap="none" spc="-40">
                <a:ln>
                  <a:noFill/>
                </a:ln>
                <a:solidFill>
                  <a:prstClr val="white"/>
                </a:solidFill>
                <a:latin typeface="Source Sans Pro SemiBold"/>
                <a:cs typeface="Arial"/>
              </a:rPr>
              <a:t>MODUL 3</a:t>
            </a:r>
            <a:endParaRPr/>
          </a:p>
        </p:txBody>
      </p:sp>
      <p:sp>
        <p:nvSpPr>
          <p:cNvPr id="7" name="Foliennummernplatzhalter 6"/>
          <p:cNvSpPr>
            <a:spLocks noGrp="1"/>
          </p:cNvSpPr>
          <p:nvPr>
            <p:ph type="sldNum" idx="16"/>
          </p:nvPr>
        </p:nvSpPr>
        <p:spPr bwMode="auto"/>
        <p:txBody>
          <a:bodyPr/>
          <a:lstStyle/>
          <a:p>
            <a:pPr marL="0" marR="0" lvl="0" indent="0" algn="r" defTabSz="914400">
              <a:lnSpc>
                <a:spcPct val="100000"/>
              </a:lnSpc>
              <a:spcBef>
                <a:spcPts val="0"/>
              </a:spcBef>
              <a:spcAft>
                <a:spcPts val="0"/>
              </a:spcAft>
              <a:buClrTx/>
              <a:buSzTx/>
              <a:buFontTx/>
              <a:buNone/>
              <a:defRPr/>
            </a:pPr>
            <a:fld id="{00000000-1234-1234-1234-123412341234}" type="slidenum">
              <a:rPr lang="en-US" sz="1200" b="0" i="0" u="none" strike="noStrike" cap="none" spc="0">
                <a:ln>
                  <a:noFill/>
                </a:ln>
                <a:solidFill>
                  <a:prstClr val="white"/>
                </a:solidFill>
                <a:latin typeface="Source Sans Pro SemiBold"/>
                <a:cs typeface="Arial"/>
              </a:rPr>
              <a:t>22</a:t>
            </a:fld>
            <a:endParaRPr lang="en-US" sz="1200" b="0" i="0" u="none" strike="noStrike" cap="none" spc="0">
              <a:ln>
                <a:noFill/>
              </a:ln>
              <a:solidFill>
                <a:prstClr val="white"/>
              </a:solidFill>
              <a:latin typeface="Source Sans Pro SemiBold"/>
              <a:cs typeface="Arial"/>
            </a:endParaRPr>
          </a:p>
        </p:txBody>
      </p:sp>
      <p:sp>
        <p:nvSpPr>
          <p:cNvPr id="12" name="Textplatzhalter 11"/>
          <p:cNvSpPr>
            <a:spLocks noGrp="1"/>
          </p:cNvSpPr>
          <p:nvPr>
            <p:ph type="body" sz="quarter" idx="17"/>
          </p:nvPr>
        </p:nvSpPr>
        <p:spPr bwMode="auto"/>
        <p:txBody>
          <a:bodyPr/>
          <a:lstStyle/>
          <a:p>
            <a:pPr marL="457200" lvl="1" indent="0">
              <a:buNone/>
              <a:defRPr/>
            </a:pPr>
            <a:endParaRPr lang="de-DE" sz="1600"/>
          </a:p>
          <a:p>
            <a:pPr marL="457200" lvl="1" indent="0">
              <a:buNone/>
              <a:defRPr/>
            </a:pPr>
            <a:endParaRPr lang="de-DE" sz="1600"/>
          </a:p>
          <a:p>
            <a:pPr marL="457200" lvl="1" indent="0">
              <a:buNone/>
              <a:defRPr/>
            </a:pPr>
            <a:endParaRPr lang="de-DE">
              <a:highlight>
                <a:srgbClr val="F3C45E"/>
              </a:highlight>
            </a:endParaRPr>
          </a:p>
        </p:txBody>
      </p:sp>
      <p:sp>
        <p:nvSpPr>
          <p:cNvPr id="13" name="Textfeld 12"/>
          <p:cNvSpPr txBox="1"/>
          <p:nvPr/>
        </p:nvSpPr>
        <p:spPr bwMode="auto">
          <a:xfrm>
            <a:off x="4337130" y="225426"/>
            <a:ext cx="7633525" cy="4836432"/>
          </a:xfrm>
          <a:prstGeom prst="rect">
            <a:avLst/>
          </a:prstGeom>
          <a:noFill/>
        </p:spPr>
        <p:txBody>
          <a:bodyPr wrap="square" anchor="ctr">
            <a:noAutofit/>
          </a:bodyPr>
          <a:lstStyle/>
          <a:p>
            <a:pPr marL="719138" marR="0" lvl="0" indent="-285750" algn="l" defTabSz="914400">
              <a:lnSpc>
                <a:spcPct val="100000"/>
              </a:lnSpc>
              <a:spcBef>
                <a:spcPts val="1000"/>
              </a:spcBef>
              <a:buClr>
                <a:srgbClr val="F3C45E"/>
              </a:buClr>
              <a:buSzTx/>
              <a:buFont typeface="Arial"/>
              <a:buChar char="•"/>
              <a:defRPr/>
            </a:pPr>
            <a:r>
              <a:rPr lang="de-DE" sz="2400" b="0" i="0" u="none" strike="noStrike" cap="none" spc="0">
                <a:ln>
                  <a:noFill/>
                </a:ln>
                <a:solidFill>
                  <a:srgbClr val="2B5A70"/>
                </a:solidFill>
                <a:latin typeface="Source Sans Pro Light"/>
                <a:cs typeface="Arial"/>
              </a:rPr>
              <a:t>auf </a:t>
            </a:r>
            <a:r>
              <a:rPr lang="de-DE" sz="2400" b="1" i="0" u="none" strike="noStrike" cap="none" spc="0">
                <a:ln>
                  <a:noFill/>
                </a:ln>
                <a:solidFill>
                  <a:srgbClr val="2B5A70"/>
                </a:solidFill>
                <a:latin typeface="Source Sans Pro Light"/>
                <a:cs typeface="Arial"/>
              </a:rPr>
              <a:t>frühe Initiierung </a:t>
            </a:r>
            <a:r>
              <a:rPr lang="de-DE" sz="2400" b="0" i="0" u="none" strike="noStrike" cap="none" spc="0">
                <a:ln>
                  <a:noFill/>
                </a:ln>
                <a:solidFill>
                  <a:srgbClr val="2B5A70"/>
                </a:solidFill>
                <a:latin typeface="Source Sans Pro Light"/>
                <a:cs typeface="Arial"/>
              </a:rPr>
              <a:t>achten: nur ca. </a:t>
            </a:r>
            <a:r>
              <a:rPr lang="de-DE" sz="2400" b="1" i="0" u="none" strike="noStrike" cap="none" spc="0">
                <a:ln>
                  <a:noFill/>
                </a:ln>
                <a:solidFill>
                  <a:srgbClr val="2B5A70"/>
                </a:solidFill>
                <a:latin typeface="Source Sans Pro Light"/>
                <a:cs typeface="Arial"/>
              </a:rPr>
              <a:t>36 % </a:t>
            </a:r>
            <a:r>
              <a:rPr lang="de-DE" sz="2400" b="0" i="0" u="none" strike="noStrike" cap="none" spc="0">
                <a:ln>
                  <a:noFill/>
                </a:ln>
                <a:solidFill>
                  <a:srgbClr val="2B5A70"/>
                </a:solidFill>
                <a:latin typeface="Source Sans Pro Light"/>
                <a:cs typeface="Arial"/>
              </a:rPr>
              <a:t>der Frauen gaben an in den ersten 6 Stunden das erste Mal abgepumpt zu haben</a:t>
            </a:r>
            <a:endParaRPr sz="2400" b="0" i="0" u="none" strike="noStrike" cap="none" spc="0">
              <a:ln>
                <a:noFill/>
              </a:ln>
              <a:solidFill>
                <a:srgbClr val="2B5A70"/>
              </a:solidFill>
              <a:latin typeface="Source Sans Pro Light"/>
              <a:cs typeface="Arial"/>
            </a:endParaRPr>
          </a:p>
          <a:p>
            <a:pPr marL="719138" marR="0" lvl="0" indent="-285750" algn="l" defTabSz="914400">
              <a:lnSpc>
                <a:spcPct val="100000"/>
              </a:lnSpc>
              <a:spcBef>
                <a:spcPts val="1000"/>
              </a:spcBef>
              <a:buClr>
                <a:srgbClr val="F3C45E"/>
              </a:buClr>
              <a:buSzTx/>
              <a:buFont typeface="Arial"/>
              <a:buChar char="•"/>
              <a:defRPr/>
            </a:pPr>
            <a:r>
              <a:rPr lang="de-DE" sz="2400" b="0" i="0" u="none" strike="noStrike" cap="none" spc="0">
                <a:ln>
                  <a:noFill/>
                </a:ln>
                <a:solidFill>
                  <a:srgbClr val="2B5A70"/>
                </a:solidFill>
                <a:latin typeface="Source Sans Pro Light"/>
                <a:cs typeface="Arial"/>
              </a:rPr>
              <a:t>über </a:t>
            </a:r>
            <a:r>
              <a:rPr lang="de-DE" sz="2400" b="1" i="0" u="none" strike="noStrike" cap="none" spc="0">
                <a:ln>
                  <a:noFill/>
                </a:ln>
                <a:solidFill>
                  <a:srgbClr val="2B5A70"/>
                </a:solidFill>
                <a:latin typeface="Source Sans Pro Light"/>
                <a:cs typeface="Arial"/>
              </a:rPr>
              <a:t>30 % </a:t>
            </a:r>
            <a:r>
              <a:rPr lang="de-DE" sz="2400" b="0" i="0" u="none" strike="noStrike" cap="none" spc="0">
                <a:ln>
                  <a:noFill/>
                </a:ln>
                <a:solidFill>
                  <a:srgbClr val="2B5A70"/>
                </a:solidFill>
                <a:latin typeface="Source Sans Pro Light"/>
                <a:cs typeface="Arial"/>
              </a:rPr>
              <a:t>der Frauen gaben an, dass vom medizinischen Fachpersonal nicht auf </a:t>
            </a:r>
            <a:r>
              <a:rPr lang="de-DE" sz="2400" b="1" i="0" u="none" strike="noStrike" cap="none" spc="0">
                <a:ln>
                  <a:noFill/>
                </a:ln>
                <a:solidFill>
                  <a:srgbClr val="2B5A70"/>
                </a:solidFill>
                <a:latin typeface="Source Sans Pro Light"/>
                <a:cs typeface="Arial"/>
              </a:rPr>
              <a:t>regelmäßiges Abpumpen </a:t>
            </a:r>
            <a:r>
              <a:rPr lang="de-DE" sz="2400" b="0" i="0" u="none" strike="noStrike" cap="none" spc="0">
                <a:ln>
                  <a:noFill/>
                </a:ln>
                <a:solidFill>
                  <a:srgbClr val="2B5A70"/>
                </a:solidFill>
                <a:latin typeface="Source Sans Pro Light"/>
                <a:cs typeface="Arial"/>
              </a:rPr>
              <a:t>geachtet wurde</a:t>
            </a:r>
            <a:endParaRPr sz="2400" b="0" i="0" u="none" strike="noStrike" cap="none" spc="0">
              <a:ln>
                <a:noFill/>
              </a:ln>
              <a:solidFill>
                <a:srgbClr val="2B5A70"/>
              </a:solidFill>
              <a:latin typeface="Source Sans Pro Light"/>
              <a:cs typeface="Arial"/>
            </a:endParaRPr>
          </a:p>
          <a:p>
            <a:pPr marL="719138" marR="0" lvl="0" indent="-285750" algn="l" defTabSz="914400">
              <a:lnSpc>
                <a:spcPct val="100000"/>
              </a:lnSpc>
              <a:spcBef>
                <a:spcPts val="1000"/>
              </a:spcBef>
              <a:buClr>
                <a:srgbClr val="F3C45E"/>
              </a:buClr>
              <a:buSzTx/>
              <a:buFont typeface="Arial"/>
              <a:buChar char="•"/>
              <a:defRPr/>
            </a:pPr>
            <a:r>
              <a:rPr lang="de-DE" sz="2400" b="0" i="0" u="none" strike="noStrike" cap="none" spc="0">
                <a:ln>
                  <a:noFill/>
                </a:ln>
                <a:solidFill>
                  <a:srgbClr val="2B5A70"/>
                </a:solidFill>
                <a:latin typeface="Source Sans Pro Light"/>
                <a:cs typeface="Arial"/>
              </a:rPr>
              <a:t>wurde auf regelmäßiges Abpumpen durch das Fachpersonal geachtet, empfanden die Mütter dies eher als motivierend und nicht als negativ unter Druck setzend (Ergebnisse NeoMilk)</a:t>
            </a:r>
            <a:endParaRPr sz="2400" b="0" i="0" u="none" strike="noStrike" cap="none" spc="0">
              <a:ln>
                <a:noFill/>
              </a:ln>
              <a:solidFill>
                <a:srgbClr val="2B5A70"/>
              </a:solidFill>
              <a:latin typeface="Source Sans Pro Light"/>
              <a:cs typeface="Arial"/>
            </a:endParaRPr>
          </a:p>
          <a:p>
            <a:pPr marL="719138" marR="0" lvl="0" indent="-285750" algn="l" defTabSz="914400">
              <a:lnSpc>
                <a:spcPct val="100000"/>
              </a:lnSpc>
              <a:spcBef>
                <a:spcPts val="1000"/>
              </a:spcBef>
              <a:buClr>
                <a:srgbClr val="F3C45E"/>
              </a:buClr>
              <a:buSzTx/>
              <a:buFont typeface="Arial"/>
              <a:buChar char="•"/>
              <a:defRPr/>
            </a:pPr>
            <a:r>
              <a:rPr lang="de-DE" sz="2400" b="0" i="0" u="none" strike="noStrike" cap="none" spc="0">
                <a:ln>
                  <a:noFill/>
                </a:ln>
                <a:solidFill>
                  <a:srgbClr val="2B5A70"/>
                </a:solidFill>
                <a:latin typeface="Source Sans Pro Light"/>
                <a:cs typeface="Arial"/>
              </a:rPr>
              <a:t>rund </a:t>
            </a:r>
            <a:r>
              <a:rPr lang="de-DE" sz="2400" b="1" i="0" u="none" strike="noStrike" cap="none" spc="0">
                <a:ln>
                  <a:noFill/>
                </a:ln>
                <a:solidFill>
                  <a:srgbClr val="2B5A70"/>
                </a:solidFill>
                <a:latin typeface="Source Sans Pro Light"/>
                <a:cs typeface="Arial"/>
              </a:rPr>
              <a:t>40% </a:t>
            </a:r>
            <a:r>
              <a:rPr lang="de-DE" sz="2400" b="0" i="0" u="none" strike="noStrike" cap="none" spc="0">
                <a:ln>
                  <a:noFill/>
                </a:ln>
                <a:solidFill>
                  <a:srgbClr val="2B5A70"/>
                </a:solidFill>
                <a:latin typeface="Source Sans Pro Light"/>
                <a:cs typeface="Arial"/>
              </a:rPr>
              <a:t>gaben an, </a:t>
            </a:r>
            <a:r>
              <a:rPr lang="de-DE" sz="2400" b="1" i="0" u="none" strike="noStrike" cap="none" spc="0">
                <a:ln>
                  <a:noFill/>
                </a:ln>
                <a:solidFill>
                  <a:srgbClr val="2B5A70"/>
                </a:solidFill>
                <a:latin typeface="Source Sans Pro Light"/>
                <a:cs typeface="Arial"/>
              </a:rPr>
              <a:t>keine persönliche Anleitung zur Stillförderung </a:t>
            </a:r>
            <a:r>
              <a:rPr lang="de-DE" sz="2400" b="0" i="0" u="none" strike="noStrike" cap="none" spc="0">
                <a:ln>
                  <a:noFill/>
                </a:ln>
                <a:solidFill>
                  <a:srgbClr val="2B5A70"/>
                </a:solidFill>
                <a:latin typeface="Source Sans Pro Light"/>
                <a:cs typeface="Arial"/>
              </a:rPr>
              <a:t>erhalten zu haben</a:t>
            </a:r>
            <a:endParaRPr/>
          </a:p>
        </p:txBody>
      </p:sp>
      <p:pic>
        <p:nvPicPr>
          <p:cNvPr id="4" name="Grafik 3"/>
          <p:cNvPicPr>
            <a:picLocks noChangeAspect="1"/>
          </p:cNvPicPr>
          <p:nvPr/>
        </p:nvPicPr>
        <p:blipFill>
          <a:blip r:embed="rId2"/>
          <a:stretch/>
        </p:blipFill>
        <p:spPr bwMode="auto">
          <a:xfrm>
            <a:off x="4924244" y="5084718"/>
            <a:ext cx="6870787" cy="14692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Aufrechterhaltung der Laktation</a:t>
            </a:r>
            <a:endParaRPr/>
          </a:p>
        </p:txBody>
      </p:sp>
      <p:sp>
        <p:nvSpPr>
          <p:cNvPr id="3" name="Textplatzhalter 2"/>
          <p:cNvSpPr>
            <a:spLocks noGrp="1"/>
          </p:cNvSpPr>
          <p:nvPr>
            <p:ph type="body" sz="quarter" idx="11"/>
          </p:nvPr>
        </p:nvSpPr>
        <p:spPr bwMode="auto"/>
        <p:txBody>
          <a:bodyPr/>
          <a:lstStyle/>
          <a:p>
            <a:pPr>
              <a:defRPr/>
            </a:pPr>
            <a:r>
              <a:rPr lang="de-DE"/>
              <a:t>02</a:t>
            </a:r>
            <a:endParaRPr/>
          </a:p>
        </p:txBody>
      </p:sp>
      <p:sp>
        <p:nvSpPr>
          <p:cNvPr id="4" name="Textplatzhalter 3"/>
          <p:cNvSpPr>
            <a:spLocks noGrp="1"/>
          </p:cNvSpPr>
          <p:nvPr>
            <p:ph type="body" sz="quarter" idx="13"/>
          </p:nvPr>
        </p:nvSpPr>
        <p:spPr bwMode="auto"/>
        <p:txBody>
          <a:bodyPr/>
          <a:lstStyle/>
          <a:p>
            <a:pPr>
              <a:defRPr/>
            </a:pPr>
            <a:r>
              <a:rPr lang="de-DE"/>
              <a:t>Nachgehakt</a:t>
            </a:r>
            <a:endParaRPr/>
          </a:p>
        </p:txBody>
      </p:sp>
      <p:sp>
        <p:nvSpPr>
          <p:cNvPr id="6" name="Textplatzhalter 5"/>
          <p:cNvSpPr>
            <a:spLocks noGrp="1"/>
          </p:cNvSpPr>
          <p:nvPr>
            <p:ph type="body" sz="quarter" idx="18"/>
          </p:nvPr>
        </p:nvSpPr>
        <p:spPr bwMode="auto"/>
        <p:txBody>
          <a:bodyPr/>
          <a:lstStyle/>
          <a:p>
            <a:pPr>
              <a:defRPr/>
            </a:pPr>
            <a:r>
              <a:rPr lang="de-DE"/>
              <a:t>   </a:t>
            </a:r>
            <a:endParaRPr/>
          </a:p>
        </p:txBody>
      </p:sp>
      <p:sp>
        <p:nvSpPr>
          <p:cNvPr id="8" name="Google Shape;258;p37"/>
          <p:cNvSpPr txBox="1"/>
          <p:nvPr/>
        </p:nvSpPr>
        <p:spPr bwMode="auto">
          <a:xfrm>
            <a:off x="4324049" y="222122"/>
            <a:ext cx="7635600" cy="6073200"/>
          </a:xfrm>
          <a:prstGeom prst="rect">
            <a:avLst/>
          </a:prstGeom>
        </p:spPr>
        <p:txBody>
          <a:bodyPr spcFirstLastPara="1" wrap="square" lIns="91425" tIns="45700" rIns="91425" bIns="45700" anchor="ctr" anchorCtr="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1155699" lvl="1" indent="-571500">
              <a:lnSpc>
                <a:spcPct val="100000"/>
              </a:lnSpc>
              <a:spcAft>
                <a:spcPts val="2400"/>
              </a:spcAft>
              <a:buClr>
                <a:srgbClr val="FFC000"/>
              </a:buClr>
              <a:buSzPct val="72000"/>
              <a:defRPr/>
            </a:pPr>
            <a:r>
              <a:rPr lang="de-DE"/>
              <a:t>Wann und mit welcher Frequenz sollte mit der Entleerung der Brust begonnen werden?</a:t>
            </a:r>
            <a:endParaRPr/>
          </a:p>
          <a:p>
            <a:pPr marL="1155699" lvl="1" indent="-571500">
              <a:lnSpc>
                <a:spcPct val="100000"/>
              </a:lnSpc>
              <a:spcAft>
                <a:spcPts val="2400"/>
              </a:spcAft>
              <a:buClr>
                <a:srgbClr val="FFC000"/>
              </a:buClr>
              <a:buSzPct val="72000"/>
              <a:defRPr/>
            </a:pPr>
            <a:r>
              <a:rPr lang="de-DE"/>
              <a:t>Wie können Mütter effektiv Milch gewinnen?</a:t>
            </a:r>
            <a:endParaRPr/>
          </a:p>
        </p:txBody>
      </p:sp>
      <p:sp>
        <p:nvSpPr>
          <p:cNvPr id="7"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9"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23</a:t>
            </a:fld>
            <a:endParaRPr lang="en-US"/>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platzhalter 7"/>
          <p:cNvSpPr>
            <a:spLocks noGrp="1"/>
          </p:cNvSpPr>
          <p:nvPr>
            <p:ph type="body" sz="quarter" idx="12"/>
          </p:nvPr>
        </p:nvSpPr>
        <p:spPr bwMode="auto"/>
        <p:txBody>
          <a:bodyPr/>
          <a:lstStyle/>
          <a:p>
            <a:pPr>
              <a:defRPr/>
            </a:pPr>
            <a:r>
              <a:rPr lang="de-DE"/>
              <a:t>Aufrechterhaltung der Laktation</a:t>
            </a:r>
            <a:endParaRPr/>
          </a:p>
        </p:txBody>
      </p:sp>
      <p:sp>
        <p:nvSpPr>
          <p:cNvPr id="7" name="Textplatzhalter 6"/>
          <p:cNvSpPr>
            <a:spLocks noGrp="1"/>
          </p:cNvSpPr>
          <p:nvPr>
            <p:ph type="body" sz="quarter" idx="11"/>
          </p:nvPr>
        </p:nvSpPr>
        <p:spPr bwMode="auto"/>
        <p:txBody>
          <a:bodyPr/>
          <a:lstStyle/>
          <a:p>
            <a:pPr>
              <a:defRPr/>
            </a:pPr>
            <a:r>
              <a:rPr lang="de-DE"/>
              <a:t>02</a:t>
            </a:r>
            <a:endParaRPr/>
          </a:p>
        </p:txBody>
      </p:sp>
      <p:sp>
        <p:nvSpPr>
          <p:cNvPr id="9" name="Textplatzhalter 8"/>
          <p:cNvSpPr>
            <a:spLocks noGrp="1"/>
          </p:cNvSpPr>
          <p:nvPr>
            <p:ph type="body" sz="quarter" idx="13"/>
          </p:nvPr>
        </p:nvSpPr>
        <p:spPr bwMode="auto"/>
        <p:txBody>
          <a:bodyPr/>
          <a:lstStyle/>
          <a:p>
            <a:pPr>
              <a:defRPr/>
            </a:pPr>
            <a:r>
              <a:rPr lang="de-DE"/>
              <a:t>Merke:</a:t>
            </a:r>
            <a:endParaRPr/>
          </a:p>
        </p:txBody>
      </p:sp>
      <p:sp>
        <p:nvSpPr>
          <p:cNvPr id="10" name="Textplatzhalter 9"/>
          <p:cNvSpPr>
            <a:spLocks noGrp="1"/>
          </p:cNvSpPr>
          <p:nvPr>
            <p:ph type="body" sz="quarter" idx="17"/>
          </p:nvPr>
        </p:nvSpPr>
        <p:spPr bwMode="auto">
          <a:xfrm>
            <a:off x="4329874" y="225425"/>
            <a:ext cx="7633526" cy="6407149"/>
          </a:xfrm>
        </p:spPr>
        <p:txBody>
          <a:bodyPr/>
          <a:lstStyle/>
          <a:p>
            <a:pPr marL="914400" lvl="1" indent="-457200" algn="l">
              <a:lnSpc>
                <a:spcPct val="100000"/>
              </a:lnSpc>
              <a:buFont typeface="Arial"/>
              <a:buChar char="•"/>
              <a:defRPr/>
            </a:pPr>
            <a:r>
              <a:rPr lang="de-DE" sz="2400"/>
              <a:t>Die </a:t>
            </a:r>
            <a:r>
              <a:rPr lang="de-DE" sz="2400" b="1"/>
              <a:t>Frequenz der Entleerung</a:t>
            </a:r>
            <a:r>
              <a:rPr lang="de-DE" sz="2400"/>
              <a:t>, wie auch der </a:t>
            </a:r>
            <a:r>
              <a:rPr lang="de-DE" sz="2400" b="1"/>
              <a:t>frühe Beginn</a:t>
            </a:r>
            <a:r>
              <a:rPr lang="de-DE" sz="2400"/>
              <a:t> sind entscheidend für die erfolgreiche Initiierung und Aufrechterhaltung der Laktation!</a:t>
            </a:r>
            <a:endParaRPr/>
          </a:p>
          <a:p>
            <a:pPr marL="1371600" lvl="2" indent="-457200" algn="l">
              <a:lnSpc>
                <a:spcPct val="100000"/>
              </a:lnSpc>
              <a:buFont typeface="Symbol"/>
              <a:buChar char="-"/>
              <a:defRPr/>
            </a:pPr>
            <a:r>
              <a:rPr lang="de-DE" sz="2400"/>
              <a:t>Beginn der Brustentleerung 1-4 (spätestens 6) Stunden postpartal</a:t>
            </a:r>
            <a:endParaRPr/>
          </a:p>
          <a:p>
            <a:pPr marL="1371600" lvl="2" indent="-457200" algn="l">
              <a:lnSpc>
                <a:spcPct val="100000"/>
              </a:lnSpc>
              <a:spcAft>
                <a:spcPts val="2400"/>
              </a:spcAft>
              <a:buFont typeface="Symbol"/>
              <a:buChar char="-"/>
              <a:defRPr/>
            </a:pPr>
            <a:r>
              <a:rPr lang="de-DE" sz="2400"/>
              <a:t>Entleeren 8-10x in 24 Stunden, davon 2x nachts</a:t>
            </a:r>
            <a:endParaRPr/>
          </a:p>
          <a:p>
            <a:pPr marL="914400" lvl="1" indent="-457200" algn="l">
              <a:lnSpc>
                <a:spcPct val="100000"/>
              </a:lnSpc>
              <a:spcAft>
                <a:spcPts val="2400"/>
              </a:spcAft>
              <a:buFont typeface="Arial"/>
              <a:buChar char="•"/>
              <a:defRPr/>
            </a:pPr>
            <a:r>
              <a:rPr lang="de-DE" sz="2400"/>
              <a:t>Initial </a:t>
            </a:r>
            <a:r>
              <a:rPr lang="de-DE" sz="2400" b="1"/>
              <a:t>manuelle Brustentleerung</a:t>
            </a:r>
            <a:endParaRPr/>
          </a:p>
          <a:p>
            <a:pPr marL="914400" lvl="1" indent="-457200" algn="l">
              <a:lnSpc>
                <a:spcPct val="100000"/>
              </a:lnSpc>
              <a:spcAft>
                <a:spcPts val="2400"/>
              </a:spcAft>
              <a:buFont typeface="Arial"/>
              <a:buChar char="•"/>
              <a:defRPr/>
            </a:pPr>
            <a:r>
              <a:rPr lang="de-DE" sz="2400"/>
              <a:t>Nach den ersten 48 bis 72 Stunden </a:t>
            </a:r>
            <a:r>
              <a:rPr lang="de-DE" sz="2400" b="1"/>
              <a:t>doppelseitiges Abpumpen mit der elektrischen Milchpumpe</a:t>
            </a:r>
            <a:endParaRPr/>
          </a:p>
        </p:txBody>
      </p:sp>
      <p:sp>
        <p:nvSpPr>
          <p:cNvPr id="12"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13"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24</a:t>
            </a:fld>
            <a:endParaRPr lang="en-US"/>
          </a:p>
        </p:txBody>
      </p:sp>
    </p:spTree>
  </p:cSld>
  <p:clrMapOvr>
    <a:masterClrMapping/>
  </p:clrMapOvr>
  <mc:AlternateContent xmlns:mc="http://schemas.openxmlformats.org/markup-compatibility/2006" xmlns:p14="http://schemas.microsoft.com/office/powerpoint/2010/main">
    <mc:Choice Requires="p14">
      <p:transition>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Inhalt</a:t>
            </a:r>
            <a:endParaRPr/>
          </a:p>
        </p:txBody>
      </p:sp>
      <p:sp>
        <p:nvSpPr>
          <p:cNvPr id="3" name="Textplatzhalter 2"/>
          <p:cNvSpPr>
            <a:spLocks noGrp="1"/>
          </p:cNvSpPr>
          <p:nvPr>
            <p:ph type="body" sz="quarter" idx="17"/>
          </p:nvPr>
        </p:nvSpPr>
        <p:spPr bwMode="auto"/>
        <p:txBody>
          <a:bodyPr/>
          <a:lstStyle/>
          <a:p>
            <a:pPr>
              <a:defRPr/>
            </a:pPr>
            <a:r>
              <a:rPr lang="de-DE" sz="2400">
                <a:solidFill>
                  <a:schemeClr val="tx2">
                    <a:lumMod val="60000"/>
                    <a:lumOff val="40000"/>
                  </a:schemeClr>
                </a:solidFill>
              </a:rPr>
              <a:t>Initiierung der Laktation</a:t>
            </a:r>
            <a:endParaRPr/>
          </a:p>
          <a:p>
            <a:pPr>
              <a:defRPr/>
            </a:pPr>
            <a:r>
              <a:rPr lang="de-DE" sz="2400">
                <a:solidFill>
                  <a:schemeClr val="tx2">
                    <a:lumMod val="60000"/>
                    <a:lumOff val="40000"/>
                  </a:schemeClr>
                </a:solidFill>
              </a:rPr>
              <a:t>Aufrechterhaltung der Laktation</a:t>
            </a:r>
            <a:endParaRPr/>
          </a:p>
          <a:p>
            <a:pPr>
              <a:defRPr/>
            </a:pPr>
            <a:r>
              <a:rPr lang="de-DE" sz="2400"/>
              <a:t>Maßnahmen zur Förderung des Milchflusses </a:t>
            </a:r>
            <a:endParaRPr/>
          </a:p>
          <a:p>
            <a:pPr>
              <a:defRPr/>
            </a:pPr>
            <a:r>
              <a:rPr lang="de-DE" sz="2400">
                <a:solidFill>
                  <a:schemeClr val="tx2">
                    <a:lumMod val="60000"/>
                    <a:lumOff val="40000"/>
                  </a:schemeClr>
                </a:solidFill>
              </a:rPr>
              <a:t>Maßnahmen zur Steigerung der Milchmenge</a:t>
            </a:r>
            <a:endParaRPr/>
          </a:p>
          <a:p>
            <a:pPr>
              <a:defRPr/>
            </a:pPr>
            <a:r>
              <a:rPr lang="de-DE" sz="2400">
                <a:solidFill>
                  <a:schemeClr val="tx2">
                    <a:lumMod val="60000"/>
                    <a:lumOff val="40000"/>
                  </a:schemeClr>
                </a:solidFill>
              </a:rPr>
              <a:t>Brustmassagen</a:t>
            </a:r>
            <a:endParaRPr/>
          </a:p>
          <a:p>
            <a:pPr>
              <a:defRPr/>
            </a:pPr>
            <a:r>
              <a:rPr lang="de-DE" sz="2400">
                <a:solidFill>
                  <a:schemeClr val="tx2">
                    <a:lumMod val="60000"/>
                    <a:lumOff val="40000"/>
                  </a:schemeClr>
                </a:solidFill>
              </a:rPr>
              <a:t>Hygienische Aspekte im Umgang mit Muttermilch</a:t>
            </a:r>
            <a:endParaRPr/>
          </a:p>
          <a:p>
            <a:pPr>
              <a:defRPr/>
            </a:pPr>
            <a:r>
              <a:rPr lang="de-DE" sz="2400">
                <a:solidFill>
                  <a:schemeClr val="tx2">
                    <a:lumMod val="60000"/>
                    <a:lumOff val="40000"/>
                  </a:schemeClr>
                </a:solidFill>
              </a:rPr>
              <a:t>Umgang mit Muttermilch CMV-positiver Mütter</a:t>
            </a:r>
            <a:endParaRPr/>
          </a:p>
          <a:p>
            <a:pPr>
              <a:defRPr/>
            </a:pPr>
            <a:endParaRPr lang="de-DE"/>
          </a:p>
        </p:txBody>
      </p:sp>
      <p:sp>
        <p:nvSpPr>
          <p:cNvPr id="4"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Maßnahmen zur Förderung des Milchflusses </a:t>
            </a:r>
            <a:endParaRPr/>
          </a:p>
        </p:txBody>
      </p:sp>
      <p:sp>
        <p:nvSpPr>
          <p:cNvPr id="3" name="Textplatzhalter 2"/>
          <p:cNvSpPr>
            <a:spLocks noGrp="1"/>
          </p:cNvSpPr>
          <p:nvPr>
            <p:ph type="body" sz="quarter" idx="19"/>
          </p:nvPr>
        </p:nvSpPr>
        <p:spPr bwMode="auto"/>
        <p:txBody>
          <a:bodyPr/>
          <a:lstStyle/>
          <a:p>
            <a:pPr>
              <a:defRPr/>
            </a:pPr>
            <a:r>
              <a:rPr lang="de-DE"/>
              <a:t>03</a:t>
            </a:r>
            <a:endParaRPr/>
          </a:p>
        </p:txBody>
      </p:sp>
      <p:pic>
        <p:nvPicPr>
          <p:cNvPr id="6" name="Bildplatzhalter 5"/>
          <p:cNvPicPr>
            <a:picLocks noGrp="1" noChangeAspect="1"/>
          </p:cNvPicPr>
          <p:nvPr>
            <p:ph type="pic" sz="quarter" idx="10"/>
          </p:nvPr>
        </p:nvPicPr>
        <p:blipFill>
          <a:blip r:embed="rId2"/>
          <a:srcRect t="37641" b="32192"/>
          <a:stretch/>
        </p:blipFill>
        <p:spPr bwMode="auto">
          <a:xfrm>
            <a:off x="1200150" y="2681556"/>
            <a:ext cx="9791700" cy="41764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Bildplatzhalter 9"/>
          <p:cNvPicPr>
            <a:picLocks noGrp="1" noChangeAspect="1"/>
          </p:cNvPicPr>
          <p:nvPr>
            <p:ph type="pic" sz="quarter" idx="14"/>
          </p:nvPr>
        </p:nvPicPr>
        <p:blipFill>
          <a:blip r:embed="rId4"/>
          <a:srcRect t="7993" b="7992"/>
          <a:stretch/>
        </p:blipFill>
        <p:spPr bwMode="auto">
          <a:prstGeom prst="rect">
            <a:avLst/>
          </a:prstGeom>
        </p:spPr>
      </p:pic>
      <p:sp>
        <p:nvSpPr>
          <p:cNvPr id="9" name="Textplatzhalter 8"/>
          <p:cNvSpPr>
            <a:spLocks noGrp="1"/>
          </p:cNvSpPr>
          <p:nvPr>
            <p:ph type="body" sz="quarter" idx="12"/>
          </p:nvPr>
        </p:nvSpPr>
        <p:spPr bwMode="auto"/>
        <p:txBody>
          <a:bodyPr/>
          <a:lstStyle/>
          <a:p>
            <a:pPr>
              <a:defRPr/>
            </a:pPr>
            <a:r>
              <a:rPr lang="de-DE"/>
              <a:t>Maßnahmen zur Förderung des Milchflusses </a:t>
            </a:r>
            <a:endParaRPr/>
          </a:p>
        </p:txBody>
      </p:sp>
      <p:sp>
        <p:nvSpPr>
          <p:cNvPr id="3" name="Textplatzhalter 2"/>
          <p:cNvSpPr>
            <a:spLocks noGrp="1"/>
          </p:cNvSpPr>
          <p:nvPr>
            <p:ph type="body" sz="quarter" idx="11"/>
          </p:nvPr>
        </p:nvSpPr>
        <p:spPr bwMode="auto"/>
        <p:txBody>
          <a:bodyPr/>
          <a:lstStyle/>
          <a:p>
            <a:pPr>
              <a:defRPr/>
            </a:pPr>
            <a:r>
              <a:rPr lang="de-DE"/>
              <a:t>03</a:t>
            </a:r>
            <a:endParaRPr/>
          </a:p>
        </p:txBody>
      </p:sp>
      <p:sp>
        <p:nvSpPr>
          <p:cNvPr id="6" name="Textplatzhalter 5"/>
          <p:cNvSpPr>
            <a:spLocks noGrp="1"/>
          </p:cNvSpPr>
          <p:nvPr>
            <p:ph type="body" sz="quarter" idx="13"/>
          </p:nvPr>
        </p:nvSpPr>
        <p:spPr bwMode="auto"/>
        <p:txBody>
          <a:bodyPr anchor="ctr"/>
          <a:lstStyle/>
          <a:p>
            <a:pPr>
              <a:defRPr/>
            </a:pPr>
            <a:r>
              <a:rPr lang="de-DE"/>
              <a:t> </a:t>
            </a:r>
            <a:endParaRPr/>
          </a:p>
        </p:txBody>
      </p:sp>
      <p:sp>
        <p:nvSpPr>
          <p:cNvPr id="7"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8" name="Foliennummernplatzhalter 6"/>
          <p:cNvSpPr>
            <a:spLocks noGrp="1"/>
          </p:cNvSpPr>
          <p:nvPr>
            <p:ph type="sldNum" idx="16"/>
          </p:nvPr>
        </p:nvSpPr>
        <p:spPr bwMode="auto"/>
        <p:txBody>
          <a:bodyPr/>
          <a:lstStyle/>
          <a:p>
            <a:pPr>
              <a:defRPr/>
            </a:pPr>
            <a:fld id="{00000000-1234-1234-1234-123412341234}" type="slidenum">
              <a:rPr lang="en-US"/>
              <a:t>27</a:t>
            </a:fld>
            <a:endParaRPr lang="en-US"/>
          </a:p>
        </p:txBody>
      </p:sp>
      <p:sp>
        <p:nvSpPr>
          <p:cNvPr id="4" name="Textplatzhalter 3"/>
          <p:cNvSpPr>
            <a:spLocks noGrp="1"/>
          </p:cNvSpPr>
          <p:nvPr>
            <p:ph type="body" sz="quarter" idx="17"/>
          </p:nvPr>
        </p:nvSpPr>
        <p:spPr bwMode="auto"/>
        <p:txBody>
          <a:bodyPr/>
          <a:lstStyle/>
          <a:p>
            <a:pPr marL="457200" lvl="1" indent="0">
              <a:lnSpc>
                <a:spcPct val="100000"/>
              </a:lnSpc>
              <a:spcBef>
                <a:spcPts val="1000"/>
              </a:spcBef>
              <a:buNone/>
              <a:defRPr/>
            </a:pPr>
            <a:r>
              <a:rPr lang="de-DE" sz="2400" b="1">
                <a:solidFill>
                  <a:schemeClr val="tx1"/>
                </a:solidFill>
                <a:latin typeface="Source Sans Pro Light"/>
              </a:rPr>
              <a:t>Problem:</a:t>
            </a:r>
            <a:endParaRPr/>
          </a:p>
          <a:p>
            <a:pPr lvl="1">
              <a:lnSpc>
                <a:spcPct val="100000"/>
              </a:lnSpc>
              <a:spcBef>
                <a:spcPts val="1000"/>
              </a:spcBef>
              <a:defRPr/>
            </a:pPr>
            <a:r>
              <a:rPr lang="de-DE" sz="2400">
                <a:solidFill>
                  <a:schemeClr val="tx1"/>
                </a:solidFill>
                <a:latin typeface="Source Sans Pro Light"/>
              </a:rPr>
              <a:t>Schwierigkeiten, den Milchspendereflex auszulösen, Stress, Anspannung</a:t>
            </a:r>
            <a:endParaRPr/>
          </a:p>
          <a:p>
            <a:pPr marL="457200" lvl="1" indent="0">
              <a:lnSpc>
                <a:spcPct val="100000"/>
              </a:lnSpc>
              <a:spcBef>
                <a:spcPts val="1000"/>
              </a:spcBef>
              <a:buNone/>
              <a:defRPr/>
            </a:pPr>
            <a:endParaRPr lang="de-DE" sz="2400" b="1">
              <a:solidFill>
                <a:schemeClr val="tx1"/>
              </a:solidFill>
              <a:latin typeface="Source Sans Pro Light"/>
            </a:endParaRPr>
          </a:p>
          <a:p>
            <a:pPr marL="457200" lvl="1" indent="0">
              <a:lnSpc>
                <a:spcPct val="100000"/>
              </a:lnSpc>
              <a:spcBef>
                <a:spcPts val="1000"/>
              </a:spcBef>
              <a:buNone/>
              <a:defRPr/>
            </a:pPr>
            <a:r>
              <a:rPr lang="de-DE" sz="2400" b="1">
                <a:solidFill>
                  <a:schemeClr val="tx1"/>
                </a:solidFill>
                <a:latin typeface="Source Sans Pro Light"/>
              </a:rPr>
              <a:t>Maßnahme: </a:t>
            </a:r>
            <a:endParaRPr/>
          </a:p>
          <a:p>
            <a:pPr marL="457200" lvl="1" indent="0">
              <a:lnSpc>
                <a:spcPct val="100000"/>
              </a:lnSpc>
              <a:spcBef>
                <a:spcPts val="1000"/>
              </a:spcBef>
              <a:buNone/>
              <a:defRPr/>
            </a:pPr>
            <a:r>
              <a:rPr lang="de-DE" sz="2400" b="1">
                <a:solidFill>
                  <a:schemeClr val="accent3"/>
                </a:solidFill>
                <a:latin typeface="Calibri"/>
                <a:cs typeface="Calibri"/>
              </a:rPr>
              <a:t>→</a:t>
            </a:r>
            <a:r>
              <a:rPr lang="de-DE" sz="2400">
                <a:solidFill>
                  <a:schemeClr val="tx1"/>
                </a:solidFill>
                <a:latin typeface="Source Sans Pro Light"/>
              </a:rPr>
              <a:t> Steigerung von Oxytocin, Milchspendereflex wird </a:t>
            </a:r>
            <a:endParaRPr/>
          </a:p>
          <a:p>
            <a:pPr marL="457200" lvl="1" indent="0">
              <a:lnSpc>
                <a:spcPct val="100000"/>
              </a:lnSpc>
              <a:spcBef>
                <a:spcPts val="0"/>
              </a:spcBef>
              <a:buNone/>
              <a:defRPr/>
            </a:pPr>
            <a:r>
              <a:rPr lang="de-DE" sz="2400"/>
              <a:t>      </a:t>
            </a:r>
            <a:r>
              <a:rPr lang="de-DE" sz="2400">
                <a:solidFill>
                  <a:schemeClr val="tx1"/>
                </a:solidFill>
                <a:latin typeface="Source Sans Pro Light"/>
              </a:rPr>
              <a:t>ausgelöst</a:t>
            </a:r>
            <a:endParaRPr lang="de-DE" sz="2400">
              <a:solidFill>
                <a:schemeClr val="tx1"/>
              </a:solidFill>
              <a:latin typeface="Source Sans Pro Light"/>
              <a:ea typeface="Arial"/>
              <a:cs typeface="Arial"/>
            </a:endParaRPr>
          </a:p>
        </p:txBody>
      </p:sp>
      <p:pic>
        <p:nvPicPr>
          <p:cNvPr id="2" name="Aufgezeichneter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p:blipFill>
        <p:spPr bwMode="auto">
          <a:xfrm>
            <a:off x="4680000" y="90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Maßnahmen zur Förderung des Milchflusses </a:t>
            </a:r>
            <a:endParaRPr/>
          </a:p>
        </p:txBody>
      </p:sp>
      <p:sp>
        <p:nvSpPr>
          <p:cNvPr id="3" name="Textplatzhalter 2"/>
          <p:cNvSpPr>
            <a:spLocks noGrp="1"/>
          </p:cNvSpPr>
          <p:nvPr>
            <p:ph type="body" sz="quarter" idx="11"/>
          </p:nvPr>
        </p:nvSpPr>
        <p:spPr bwMode="auto"/>
        <p:txBody>
          <a:bodyPr/>
          <a:lstStyle/>
          <a:p>
            <a:pPr>
              <a:defRPr/>
            </a:pPr>
            <a:r>
              <a:rPr lang="de-DE"/>
              <a:t>03</a:t>
            </a:r>
            <a:endParaRPr/>
          </a:p>
        </p:txBody>
      </p:sp>
      <p:sp>
        <p:nvSpPr>
          <p:cNvPr id="4" name="Textplatzhalter 3"/>
          <p:cNvSpPr>
            <a:spLocks noGrp="1"/>
          </p:cNvSpPr>
          <p:nvPr>
            <p:ph type="body" sz="quarter" idx="13"/>
          </p:nvPr>
        </p:nvSpPr>
        <p:spPr bwMode="auto"/>
        <p:txBody>
          <a:bodyPr/>
          <a:lstStyle/>
          <a:p>
            <a:pPr>
              <a:defRPr/>
            </a:pPr>
            <a:r>
              <a:rPr lang="de-DE"/>
              <a:t>Maßnahmen</a:t>
            </a:r>
            <a:endParaRPr/>
          </a:p>
        </p:txBody>
      </p:sp>
      <p:sp>
        <p:nvSpPr>
          <p:cNvPr id="5" name="Textplatzhalter 4"/>
          <p:cNvSpPr>
            <a:spLocks noGrp="1"/>
          </p:cNvSpPr>
          <p:nvPr>
            <p:ph type="body" sz="quarter" idx="17"/>
          </p:nvPr>
        </p:nvSpPr>
        <p:spPr bwMode="auto"/>
        <p:txBody>
          <a:bodyPr/>
          <a:lstStyle/>
          <a:p>
            <a:pPr marL="914400" lvl="1" indent="-368300">
              <a:lnSpc>
                <a:spcPct val="100000"/>
              </a:lnSpc>
              <a:spcBef>
                <a:spcPts val="1000"/>
              </a:spcBef>
              <a:buSzPts val="2200"/>
              <a:defRPr/>
            </a:pPr>
            <a:r>
              <a:rPr lang="de-DE" sz="2400" b="1"/>
              <a:t>Brustmassagen</a:t>
            </a:r>
            <a:r>
              <a:rPr lang="de-DE" sz="2400"/>
              <a:t> vor und während des Pumpens</a:t>
            </a:r>
            <a:endParaRPr/>
          </a:p>
          <a:p>
            <a:pPr marL="914400" lvl="1" indent="-368300">
              <a:lnSpc>
                <a:spcPct val="100000"/>
              </a:lnSpc>
              <a:spcBef>
                <a:spcPts val="1000"/>
              </a:spcBef>
              <a:buSzPts val="2200"/>
              <a:defRPr/>
            </a:pPr>
            <a:r>
              <a:rPr lang="de-DE" sz="2400"/>
              <a:t>warmer, nasser Waschlappen auf der Brust </a:t>
            </a:r>
            <a:endParaRPr/>
          </a:p>
          <a:p>
            <a:pPr marL="914400" lvl="1" indent="-368300">
              <a:lnSpc>
                <a:spcPct val="100000"/>
              </a:lnSpc>
              <a:spcBef>
                <a:spcPts val="1000"/>
              </a:spcBef>
              <a:buSzPts val="2200"/>
              <a:defRPr/>
            </a:pPr>
            <a:r>
              <a:rPr lang="de-DE" sz="2400"/>
              <a:t>Abpumpen direkt beim oder nach dem Känguruhen, am Besten am Bett des Kindes</a:t>
            </a:r>
            <a:endParaRPr/>
          </a:p>
          <a:p>
            <a:pPr marL="914400" lvl="1" indent="-368300">
              <a:lnSpc>
                <a:spcPct val="100000"/>
              </a:lnSpc>
              <a:spcBef>
                <a:spcPts val="1000"/>
              </a:spcBef>
              <a:buSzPts val="2200"/>
              <a:defRPr/>
            </a:pPr>
            <a:r>
              <a:rPr lang="de-DE" sz="2400"/>
              <a:t>Foto/Video des </a:t>
            </a:r>
            <a:r>
              <a:rPr lang="de-DE" sz="2400" b="1"/>
              <a:t>Kindes anschauen</a:t>
            </a:r>
            <a:endParaRPr lang="de-DE" sz="2400"/>
          </a:p>
          <a:p>
            <a:pPr marL="914400" lvl="1" indent="-368300">
              <a:lnSpc>
                <a:spcPct val="100000"/>
              </a:lnSpc>
              <a:spcBef>
                <a:spcPts val="1000"/>
              </a:spcBef>
              <a:buSzPts val="2200"/>
              <a:defRPr/>
            </a:pPr>
            <a:r>
              <a:rPr lang="de-DE" sz="2400"/>
              <a:t>an einem Tuch/Kleidungsstück des Kindes riechen</a:t>
            </a:r>
            <a:endParaRPr/>
          </a:p>
          <a:p>
            <a:pPr marL="914400" lvl="1" indent="-368300">
              <a:lnSpc>
                <a:spcPct val="100000"/>
              </a:lnSpc>
              <a:spcBef>
                <a:spcPts val="1000"/>
              </a:spcBef>
              <a:buSzPts val="2200"/>
              <a:defRPr/>
            </a:pPr>
            <a:r>
              <a:rPr lang="de-DE" sz="2400" b="1"/>
              <a:t>Entspannung</a:t>
            </a:r>
            <a:r>
              <a:rPr lang="de-DE" sz="2400"/>
              <a:t> während des Pumpens (Musik, Lesen, Fernsehen, Rückenmassage etc.)</a:t>
            </a:r>
            <a:endParaRPr/>
          </a:p>
          <a:p>
            <a:pPr marL="914400" lvl="1" indent="-368300">
              <a:lnSpc>
                <a:spcPct val="100000"/>
              </a:lnSpc>
              <a:spcBef>
                <a:spcPts val="1000"/>
              </a:spcBef>
              <a:buSzPts val="2200"/>
              <a:defRPr/>
            </a:pPr>
            <a:r>
              <a:rPr lang="de-DE" sz="2400"/>
              <a:t>Bewusst bequeme Sitzposition</a:t>
            </a:r>
            <a:endParaRPr/>
          </a:p>
          <a:p>
            <a:pPr marL="914400" lvl="1" indent="-368300">
              <a:lnSpc>
                <a:spcPct val="100000"/>
              </a:lnSpc>
              <a:spcBef>
                <a:spcPts val="1000"/>
              </a:spcBef>
              <a:buSzPts val="2200"/>
              <a:defRPr/>
            </a:pPr>
            <a:r>
              <a:rPr lang="de-DE" sz="2400"/>
              <a:t>Warmes Getränk trinken </a:t>
            </a:r>
            <a:endParaRPr/>
          </a:p>
        </p:txBody>
      </p:sp>
      <p:sp>
        <p:nvSpPr>
          <p:cNvPr id="6"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7"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28</a:t>
            </a:fld>
            <a:endParaRPr lang="en-US"/>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Inhalt</a:t>
            </a:r>
            <a:endParaRPr/>
          </a:p>
        </p:txBody>
      </p:sp>
      <p:sp>
        <p:nvSpPr>
          <p:cNvPr id="3" name="Textplatzhalter 2"/>
          <p:cNvSpPr>
            <a:spLocks noGrp="1"/>
          </p:cNvSpPr>
          <p:nvPr>
            <p:ph type="body" sz="quarter" idx="17"/>
          </p:nvPr>
        </p:nvSpPr>
        <p:spPr bwMode="auto"/>
        <p:txBody>
          <a:bodyPr/>
          <a:lstStyle/>
          <a:p>
            <a:pPr>
              <a:defRPr/>
            </a:pPr>
            <a:r>
              <a:rPr lang="de-DE" sz="2400">
                <a:solidFill>
                  <a:schemeClr val="tx2">
                    <a:lumMod val="60000"/>
                    <a:lumOff val="40000"/>
                  </a:schemeClr>
                </a:solidFill>
              </a:rPr>
              <a:t>Initiierung der Laktation</a:t>
            </a:r>
            <a:endParaRPr/>
          </a:p>
          <a:p>
            <a:pPr>
              <a:defRPr/>
            </a:pPr>
            <a:r>
              <a:rPr lang="de-DE" sz="2400">
                <a:solidFill>
                  <a:schemeClr val="tx2">
                    <a:lumMod val="60000"/>
                    <a:lumOff val="40000"/>
                  </a:schemeClr>
                </a:solidFill>
              </a:rPr>
              <a:t>Aufrechterhaltung der Laktation</a:t>
            </a:r>
            <a:endParaRPr/>
          </a:p>
          <a:p>
            <a:pPr>
              <a:defRPr/>
            </a:pPr>
            <a:r>
              <a:rPr lang="de-DE" sz="2400">
                <a:solidFill>
                  <a:schemeClr val="tx2">
                    <a:lumMod val="60000"/>
                    <a:lumOff val="40000"/>
                  </a:schemeClr>
                </a:solidFill>
              </a:rPr>
              <a:t>Maßnahmen zur Förderung des Milchflusses </a:t>
            </a:r>
            <a:endParaRPr/>
          </a:p>
          <a:p>
            <a:pPr>
              <a:defRPr/>
            </a:pPr>
            <a:r>
              <a:rPr lang="de-DE" sz="2400"/>
              <a:t>Maßnahmen zur Steigerung der Milchmenge</a:t>
            </a:r>
            <a:endParaRPr/>
          </a:p>
          <a:p>
            <a:pPr>
              <a:defRPr/>
            </a:pPr>
            <a:r>
              <a:rPr lang="de-DE" sz="2400">
                <a:solidFill>
                  <a:schemeClr val="tx2">
                    <a:lumMod val="60000"/>
                    <a:lumOff val="40000"/>
                  </a:schemeClr>
                </a:solidFill>
              </a:rPr>
              <a:t>Brustmassagen</a:t>
            </a:r>
            <a:endParaRPr/>
          </a:p>
          <a:p>
            <a:pPr>
              <a:defRPr/>
            </a:pPr>
            <a:r>
              <a:rPr lang="de-DE" sz="2400">
                <a:solidFill>
                  <a:schemeClr val="tx2">
                    <a:lumMod val="60000"/>
                    <a:lumOff val="40000"/>
                  </a:schemeClr>
                </a:solidFill>
              </a:rPr>
              <a:t>Hygienische Aspekte im Umgang mit Muttermilch</a:t>
            </a:r>
            <a:endParaRPr/>
          </a:p>
          <a:p>
            <a:pPr>
              <a:defRPr/>
            </a:pPr>
            <a:r>
              <a:rPr lang="de-DE" sz="2400">
                <a:solidFill>
                  <a:schemeClr val="tx2">
                    <a:lumMod val="60000"/>
                    <a:lumOff val="40000"/>
                  </a:schemeClr>
                </a:solidFill>
              </a:rPr>
              <a:t>Umgang mit Muttermilch CMV-positiver Mütter</a:t>
            </a:r>
            <a:endParaRPr/>
          </a:p>
          <a:p>
            <a:pPr>
              <a:defRPr/>
            </a:pPr>
            <a:endParaRPr lang="de-DE"/>
          </a:p>
        </p:txBody>
      </p:sp>
      <p:sp>
        <p:nvSpPr>
          <p:cNvPr id="4"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7"/>
          </p:nvPr>
        </p:nvSpPr>
        <p:spPr bwMode="auto"/>
        <p:txBody>
          <a:bodyPr/>
          <a:lstStyle/>
          <a:p>
            <a:pPr>
              <a:defRPr/>
            </a:pPr>
            <a:r>
              <a:rPr lang="de-DE" sz="2200"/>
              <a:t>Maßnahmen zur Initiierung und Aufrechterhaltung der Muttermilchproduktion kennen und anwenden</a:t>
            </a:r>
            <a:endParaRPr/>
          </a:p>
        </p:txBody>
      </p:sp>
      <p:sp>
        <p:nvSpPr>
          <p:cNvPr id="3" name="Textplatzhalter 2"/>
          <p:cNvSpPr>
            <a:spLocks noGrp="1"/>
          </p:cNvSpPr>
          <p:nvPr>
            <p:ph type="body" sz="quarter" idx="18"/>
          </p:nvPr>
        </p:nvSpPr>
        <p:spPr bwMode="auto"/>
        <p:txBody>
          <a:bodyPr/>
          <a:lstStyle/>
          <a:p>
            <a:pPr>
              <a:defRPr/>
            </a:pPr>
            <a:r>
              <a:rPr lang="de-DE"/>
              <a:t>Lernziele</a:t>
            </a:r>
            <a:endParaRPr/>
          </a:p>
        </p:txBody>
      </p:sp>
      <p:sp>
        <p:nvSpPr>
          <p:cNvPr id="4" name="Textplatzhalter 3"/>
          <p:cNvSpPr>
            <a:spLocks noGrp="1"/>
          </p:cNvSpPr>
          <p:nvPr>
            <p:ph type="body" sz="quarter" idx="19"/>
          </p:nvPr>
        </p:nvSpPr>
        <p:spPr bwMode="auto"/>
        <p:txBody>
          <a:bodyPr/>
          <a:lstStyle/>
          <a:p>
            <a:pPr>
              <a:defRPr/>
            </a:pPr>
            <a:r>
              <a:rPr lang="de-DE" sz="2200"/>
              <a:t>Hygienische Aspekte im Umgang mit Muttermilch beachten</a:t>
            </a:r>
            <a:endParaRPr/>
          </a:p>
        </p:txBody>
      </p:sp>
      <p:sp>
        <p:nvSpPr>
          <p:cNvPr id="5" name="Textplatzhalter 4"/>
          <p:cNvSpPr>
            <a:spLocks noGrp="1"/>
          </p:cNvSpPr>
          <p:nvPr>
            <p:ph type="body" sz="quarter" idx="20"/>
          </p:nvPr>
        </p:nvSpPr>
        <p:spPr bwMode="auto"/>
        <p:txBody>
          <a:bodyPr/>
          <a:lstStyle/>
          <a:p>
            <a:pPr>
              <a:defRPr/>
            </a:pPr>
            <a:r>
              <a:rPr lang="de-DE" sz="2200"/>
              <a:t>Handhabung der Muttermilch mit positivem CMV-Status der Mutter einschätzen und bewerten</a:t>
            </a:r>
            <a:endParaRPr/>
          </a:p>
        </p:txBody>
      </p:sp>
      <p:sp>
        <p:nvSpPr>
          <p:cNvPr id="6" name="Fußzeilenplatzhalter 1"/>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Maßnahmen zur Steigerung der Milchmenge</a:t>
            </a:r>
            <a:endParaRPr/>
          </a:p>
        </p:txBody>
      </p:sp>
      <p:sp>
        <p:nvSpPr>
          <p:cNvPr id="3" name="Textplatzhalter 2"/>
          <p:cNvSpPr>
            <a:spLocks noGrp="1"/>
          </p:cNvSpPr>
          <p:nvPr>
            <p:ph type="body" sz="quarter" idx="19"/>
          </p:nvPr>
        </p:nvSpPr>
        <p:spPr bwMode="auto"/>
        <p:txBody>
          <a:bodyPr/>
          <a:lstStyle/>
          <a:p>
            <a:pPr>
              <a:defRPr/>
            </a:pPr>
            <a:r>
              <a:rPr lang="de-DE"/>
              <a:t>04</a:t>
            </a:r>
            <a:endParaRPr/>
          </a:p>
        </p:txBody>
      </p:sp>
      <p:pic>
        <p:nvPicPr>
          <p:cNvPr id="6" name="Bildplatzhalter 5"/>
          <p:cNvPicPr>
            <a:picLocks noGrp="1" noChangeAspect="1"/>
          </p:cNvPicPr>
          <p:nvPr>
            <p:ph type="pic" sz="quarter" idx="10"/>
          </p:nvPr>
        </p:nvPicPr>
        <p:blipFill>
          <a:blip r:embed="rId2"/>
          <a:srcRect l="617" t="28245" r="-617" b="14852"/>
          <a:stretch/>
        </p:blipFill>
        <p:spPr bwMode="auto">
          <a:xfrm>
            <a:off x="1200150" y="2681556"/>
            <a:ext cx="9791700" cy="41764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 name="Bildplatzhalter 10"/>
          <p:cNvPicPr>
            <a:picLocks noGrp="1" noChangeAspect="1"/>
          </p:cNvPicPr>
          <p:nvPr>
            <p:ph type="pic" sz="quarter" idx="14"/>
          </p:nvPr>
        </p:nvPicPr>
        <p:blipFill>
          <a:blip r:embed="rId4"/>
          <a:srcRect t="7993" b="7992"/>
          <a:stretch/>
        </p:blipFill>
        <p:spPr bwMode="auto">
          <a:prstGeom prst="rect">
            <a:avLst/>
          </a:prstGeom>
        </p:spPr>
      </p:pic>
      <p:sp>
        <p:nvSpPr>
          <p:cNvPr id="2" name="Textplatzhalter 1"/>
          <p:cNvSpPr>
            <a:spLocks noGrp="1"/>
          </p:cNvSpPr>
          <p:nvPr>
            <p:ph type="body" sz="quarter" idx="12"/>
          </p:nvPr>
        </p:nvSpPr>
        <p:spPr bwMode="auto"/>
        <p:txBody>
          <a:bodyPr/>
          <a:lstStyle/>
          <a:p>
            <a:pPr>
              <a:defRPr/>
            </a:pPr>
            <a:r>
              <a:rPr lang="de-DE"/>
              <a:t>Maßnahmen zur Steigerung der Milchmenge</a:t>
            </a:r>
            <a:endParaRPr/>
          </a:p>
        </p:txBody>
      </p:sp>
      <p:sp>
        <p:nvSpPr>
          <p:cNvPr id="3" name="Textplatzhalter 2"/>
          <p:cNvSpPr>
            <a:spLocks noGrp="1"/>
          </p:cNvSpPr>
          <p:nvPr>
            <p:ph type="body" sz="quarter" idx="11"/>
          </p:nvPr>
        </p:nvSpPr>
        <p:spPr bwMode="auto"/>
        <p:txBody>
          <a:bodyPr/>
          <a:lstStyle/>
          <a:p>
            <a:pPr>
              <a:defRPr/>
            </a:pPr>
            <a:r>
              <a:rPr lang="de-DE"/>
              <a:t>04</a:t>
            </a:r>
            <a:endParaRPr/>
          </a:p>
        </p:txBody>
      </p:sp>
      <p:sp>
        <p:nvSpPr>
          <p:cNvPr id="6" name="Textplatzhalter 5"/>
          <p:cNvSpPr>
            <a:spLocks noGrp="1"/>
          </p:cNvSpPr>
          <p:nvPr>
            <p:ph type="body" sz="quarter" idx="13"/>
          </p:nvPr>
        </p:nvSpPr>
        <p:spPr bwMode="auto"/>
        <p:txBody>
          <a:bodyPr anchor="ctr"/>
          <a:lstStyle/>
          <a:p>
            <a:pPr>
              <a:defRPr/>
            </a:pPr>
            <a:r>
              <a:rPr lang="de-DE"/>
              <a:t>  </a:t>
            </a:r>
            <a:endParaRPr/>
          </a:p>
        </p:txBody>
      </p:sp>
      <p:sp>
        <p:nvSpPr>
          <p:cNvPr id="7"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9" name="Foliennummernplatzhalter 6"/>
          <p:cNvSpPr>
            <a:spLocks noGrp="1"/>
          </p:cNvSpPr>
          <p:nvPr>
            <p:ph type="sldNum" idx="16"/>
          </p:nvPr>
        </p:nvSpPr>
        <p:spPr bwMode="auto"/>
        <p:txBody>
          <a:bodyPr/>
          <a:lstStyle/>
          <a:p>
            <a:pPr>
              <a:defRPr/>
            </a:pPr>
            <a:fld id="{00000000-1234-1234-1234-123412341234}" type="slidenum">
              <a:rPr lang="en-US"/>
              <a:t>31</a:t>
            </a:fld>
            <a:endParaRPr lang="en-US"/>
          </a:p>
        </p:txBody>
      </p:sp>
      <p:sp>
        <p:nvSpPr>
          <p:cNvPr id="5" name="Textplatzhalter 4"/>
          <p:cNvSpPr>
            <a:spLocks noGrp="1"/>
          </p:cNvSpPr>
          <p:nvPr>
            <p:ph type="body" sz="quarter" idx="17"/>
          </p:nvPr>
        </p:nvSpPr>
        <p:spPr bwMode="auto"/>
        <p:txBody>
          <a:bodyPr/>
          <a:lstStyle/>
          <a:p>
            <a:pPr lvl="1">
              <a:lnSpc>
                <a:spcPct val="100000"/>
              </a:lnSpc>
              <a:spcBef>
                <a:spcPts val="1000"/>
              </a:spcBef>
              <a:defRPr/>
            </a:pPr>
            <a:r>
              <a:rPr lang="de-DE" sz="2400" b="1">
                <a:solidFill>
                  <a:schemeClr val="tx1"/>
                </a:solidFill>
                <a:latin typeface="Source Sans Pro Light"/>
              </a:rPr>
              <a:t>Zu wenig Milch: </a:t>
            </a:r>
            <a:r>
              <a:rPr lang="de-DE" sz="2400">
                <a:solidFill>
                  <a:schemeClr val="tx1"/>
                </a:solidFill>
                <a:latin typeface="Source Sans Pro Light"/>
              </a:rPr>
              <a:t>Milchproduktion unter 500ml an Lebenstag 14</a:t>
            </a:r>
            <a:endParaRPr/>
          </a:p>
          <a:p>
            <a:pPr lvl="1">
              <a:lnSpc>
                <a:spcPct val="100000"/>
              </a:lnSpc>
              <a:spcBef>
                <a:spcPts val="1000"/>
              </a:spcBef>
              <a:defRPr/>
            </a:pPr>
            <a:r>
              <a:rPr lang="de-DE" sz="2400">
                <a:solidFill>
                  <a:schemeClr val="tx1"/>
                </a:solidFill>
                <a:latin typeface="Source Sans Pro Light"/>
              </a:rPr>
              <a:t>Je häufiger die Brust entleert wird, desto mehr Milch wird produziert!</a:t>
            </a:r>
            <a:endParaRPr/>
          </a:p>
        </p:txBody>
      </p:sp>
      <p:pic>
        <p:nvPicPr>
          <p:cNvPr id="4" name="Aufgezeichneter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p:blipFill>
        <p:spPr bwMode="auto">
          <a:xfrm>
            <a:off x="4680000" y="90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Maßnahmen zur Steigerung der Milchmenge</a:t>
            </a:r>
            <a:endParaRPr/>
          </a:p>
        </p:txBody>
      </p:sp>
      <p:sp>
        <p:nvSpPr>
          <p:cNvPr id="3" name="Textplatzhalter 2"/>
          <p:cNvSpPr>
            <a:spLocks noGrp="1"/>
          </p:cNvSpPr>
          <p:nvPr>
            <p:ph type="body" sz="quarter" idx="11"/>
          </p:nvPr>
        </p:nvSpPr>
        <p:spPr bwMode="auto"/>
        <p:txBody>
          <a:bodyPr/>
          <a:lstStyle/>
          <a:p>
            <a:pPr>
              <a:defRPr/>
            </a:pPr>
            <a:r>
              <a:rPr lang="de-DE"/>
              <a:t>04</a:t>
            </a:r>
            <a:endParaRPr/>
          </a:p>
        </p:txBody>
      </p:sp>
      <p:sp>
        <p:nvSpPr>
          <p:cNvPr id="4" name="Textplatzhalter 3"/>
          <p:cNvSpPr>
            <a:spLocks noGrp="1"/>
          </p:cNvSpPr>
          <p:nvPr>
            <p:ph type="body" sz="quarter" idx="13"/>
          </p:nvPr>
        </p:nvSpPr>
        <p:spPr bwMode="auto"/>
        <p:txBody>
          <a:bodyPr/>
          <a:lstStyle/>
          <a:p>
            <a:pPr>
              <a:defRPr/>
            </a:pPr>
            <a:r>
              <a:rPr lang="de-DE"/>
              <a:t>Maßnahmen</a:t>
            </a:r>
            <a:endParaRPr/>
          </a:p>
        </p:txBody>
      </p:sp>
      <p:sp>
        <p:nvSpPr>
          <p:cNvPr id="5" name="Textplatzhalter 4"/>
          <p:cNvSpPr>
            <a:spLocks noGrp="1"/>
          </p:cNvSpPr>
          <p:nvPr>
            <p:ph type="body" sz="quarter" idx="17"/>
          </p:nvPr>
        </p:nvSpPr>
        <p:spPr bwMode="auto"/>
        <p:txBody>
          <a:bodyPr/>
          <a:lstStyle/>
          <a:p>
            <a:pPr marL="742950" lvl="1" indent="-287655">
              <a:lnSpc>
                <a:spcPct val="100000"/>
              </a:lnSpc>
              <a:spcBef>
                <a:spcPts val="1000"/>
              </a:spcBef>
              <a:buSzPts val="2200"/>
              <a:defRPr/>
            </a:pPr>
            <a:r>
              <a:rPr lang="de-DE" sz="2400" b="1"/>
              <a:t>häufigeres Abpumpen</a:t>
            </a:r>
            <a:r>
              <a:rPr lang="de-DE" sz="2400"/>
              <a:t> (10-12x/24 Stunden) in kürzeren Intervallen</a:t>
            </a:r>
            <a:endParaRPr/>
          </a:p>
          <a:p>
            <a:pPr marL="742950" lvl="1" indent="-287655">
              <a:lnSpc>
                <a:spcPct val="100000"/>
              </a:lnSpc>
              <a:spcBef>
                <a:spcPts val="1000"/>
              </a:spcBef>
              <a:buSzPts val="2200"/>
              <a:defRPr/>
            </a:pPr>
            <a:r>
              <a:rPr lang="de-DE" sz="2400"/>
              <a:t>zeitgleich </a:t>
            </a:r>
            <a:r>
              <a:rPr lang="de-DE" sz="2400" b="1"/>
              <a:t>Brustmassagen</a:t>
            </a:r>
            <a:r>
              <a:rPr lang="de-DE" sz="2400"/>
              <a:t> anwenden</a:t>
            </a:r>
            <a:endParaRPr/>
          </a:p>
          <a:p>
            <a:pPr marL="742950" lvl="1" indent="-287655">
              <a:lnSpc>
                <a:spcPct val="100000"/>
              </a:lnSpc>
              <a:spcBef>
                <a:spcPts val="1000"/>
              </a:spcBef>
              <a:buSzPts val="2200"/>
              <a:defRPr/>
            </a:pPr>
            <a:r>
              <a:rPr lang="de-DE" sz="2400"/>
              <a:t>Powerpumping, Brustmassagen und Brustkompression </a:t>
            </a:r>
            <a:endParaRPr/>
          </a:p>
          <a:p>
            <a:pPr marL="742950" lvl="1" indent="-287655">
              <a:lnSpc>
                <a:spcPct val="100000"/>
              </a:lnSpc>
              <a:spcBef>
                <a:spcPts val="1000"/>
              </a:spcBef>
              <a:buSzPts val="2200"/>
              <a:defRPr/>
            </a:pPr>
            <a:r>
              <a:rPr lang="de-DE" sz="2400"/>
              <a:t>Abpumpen im </a:t>
            </a:r>
            <a:r>
              <a:rPr lang="de-DE" sz="2400" b="1"/>
              <a:t>Hautkontakt</a:t>
            </a:r>
            <a:r>
              <a:rPr lang="de-DE" sz="2400"/>
              <a:t> zum Kind</a:t>
            </a:r>
            <a:endParaRPr/>
          </a:p>
          <a:p>
            <a:pPr marL="742950" lvl="1" indent="-287655">
              <a:lnSpc>
                <a:spcPct val="100000"/>
              </a:lnSpc>
              <a:spcBef>
                <a:spcPts val="1000"/>
              </a:spcBef>
              <a:buSzPts val="2200"/>
              <a:defRPr/>
            </a:pPr>
            <a:r>
              <a:rPr lang="de-DE" sz="2400"/>
              <a:t>Akupunktur, pflanzliche Präparate (Bockshornkleesamen, Mariendistel) nicht abschließend wissenschaftlich belegt</a:t>
            </a:r>
            <a:endParaRPr/>
          </a:p>
          <a:p>
            <a:pPr marL="742950" lvl="1" indent="-287655">
              <a:lnSpc>
                <a:spcPct val="100000"/>
              </a:lnSpc>
              <a:spcBef>
                <a:spcPts val="1000"/>
              </a:spcBef>
              <a:spcAft>
                <a:spcPts val="1000"/>
              </a:spcAft>
              <a:buSzPts val="2200"/>
              <a:defRPr/>
            </a:pPr>
            <a:r>
              <a:rPr lang="de-DE" sz="2400"/>
              <a:t>Medikamentöse Methoden (Galaktogoga) nur gemeinsam mit erfahrenen Gynäkolog:innen </a:t>
            </a:r>
            <a:endParaRPr/>
          </a:p>
        </p:txBody>
      </p:sp>
      <p:sp>
        <p:nvSpPr>
          <p:cNvPr id="6"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7"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32</a:t>
            </a:fld>
            <a:endParaRPr lang="en-US"/>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9" name="Bildplatzhalter 18"/>
          <p:cNvPicPr>
            <a:picLocks noGrp="1" noChangeAspect="1"/>
          </p:cNvPicPr>
          <p:nvPr>
            <p:ph type="pic" sz="quarter" idx="14"/>
          </p:nvPr>
        </p:nvPicPr>
        <p:blipFill>
          <a:blip r:embed="rId5"/>
          <a:srcRect l="199" t="11507" r="-198" b="4480"/>
          <a:stretch/>
        </p:blipFill>
        <p:spPr bwMode="auto">
          <a:xfrm>
            <a:off x="230163" y="3500082"/>
            <a:ext cx="3889376" cy="2449868"/>
          </a:xfrm>
          <a:prstGeom prst="rect">
            <a:avLst/>
          </a:prstGeom>
        </p:spPr>
      </p:pic>
      <p:sp>
        <p:nvSpPr>
          <p:cNvPr id="2" name="Textplatzhalter 1"/>
          <p:cNvSpPr>
            <a:spLocks noGrp="1"/>
          </p:cNvSpPr>
          <p:nvPr>
            <p:ph type="body" sz="quarter" idx="12"/>
          </p:nvPr>
        </p:nvSpPr>
        <p:spPr bwMode="auto"/>
        <p:txBody>
          <a:bodyPr/>
          <a:lstStyle/>
          <a:p>
            <a:pPr>
              <a:defRPr/>
            </a:pPr>
            <a:r>
              <a:rPr lang="de-DE"/>
              <a:t>Maßnahmen zur Steigerung der Milchmenge</a:t>
            </a:r>
            <a:endParaRPr/>
          </a:p>
        </p:txBody>
      </p:sp>
      <p:sp>
        <p:nvSpPr>
          <p:cNvPr id="3" name="Textplatzhalter 2"/>
          <p:cNvSpPr>
            <a:spLocks noGrp="1"/>
          </p:cNvSpPr>
          <p:nvPr>
            <p:ph type="body" sz="quarter" idx="11"/>
          </p:nvPr>
        </p:nvSpPr>
        <p:spPr bwMode="auto"/>
        <p:txBody>
          <a:bodyPr/>
          <a:lstStyle/>
          <a:p>
            <a:pPr>
              <a:defRPr/>
            </a:pPr>
            <a:r>
              <a:rPr lang="de-DE"/>
              <a:t>04</a:t>
            </a:r>
            <a:endParaRPr/>
          </a:p>
        </p:txBody>
      </p:sp>
      <p:sp>
        <p:nvSpPr>
          <p:cNvPr id="4" name="Textplatzhalter 3"/>
          <p:cNvSpPr>
            <a:spLocks noGrp="1"/>
          </p:cNvSpPr>
          <p:nvPr>
            <p:ph type="body" sz="quarter" idx="13"/>
          </p:nvPr>
        </p:nvSpPr>
        <p:spPr bwMode="auto"/>
        <p:txBody>
          <a:bodyPr/>
          <a:lstStyle/>
          <a:p>
            <a:pPr>
              <a:defRPr/>
            </a:pPr>
            <a:r>
              <a:rPr lang="de-DE"/>
              <a:t>Powerpumping</a:t>
            </a:r>
          </a:p>
        </p:txBody>
      </p:sp>
      <p:sp>
        <p:nvSpPr>
          <p:cNvPr id="15"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16" name="Foliennummernplatzhalter 6"/>
          <p:cNvSpPr>
            <a:spLocks noGrp="1"/>
          </p:cNvSpPr>
          <p:nvPr>
            <p:ph type="sldNum" idx="16"/>
          </p:nvPr>
        </p:nvSpPr>
        <p:spPr bwMode="auto"/>
        <p:txBody>
          <a:bodyPr/>
          <a:lstStyle/>
          <a:p>
            <a:pPr>
              <a:defRPr/>
            </a:pPr>
            <a:fld id="{00000000-1234-1234-1234-123412341234}" type="slidenum">
              <a:rPr lang="en-US"/>
              <a:t>33</a:t>
            </a:fld>
            <a:endParaRPr lang="en-US"/>
          </a:p>
        </p:txBody>
      </p:sp>
      <p:sp>
        <p:nvSpPr>
          <p:cNvPr id="5" name="Textplatzhalter 4"/>
          <p:cNvSpPr>
            <a:spLocks noGrp="1"/>
          </p:cNvSpPr>
          <p:nvPr>
            <p:ph type="body" sz="quarter" idx="17"/>
          </p:nvPr>
        </p:nvSpPr>
        <p:spPr bwMode="auto"/>
        <p:txBody>
          <a:bodyPr/>
          <a:lstStyle/>
          <a:p>
            <a:pPr marL="914400" lvl="1" indent="-368300">
              <a:lnSpc>
                <a:spcPct val="100000"/>
              </a:lnSpc>
              <a:spcBef>
                <a:spcPts val="1000"/>
              </a:spcBef>
              <a:buSzPts val="2200"/>
              <a:defRPr/>
            </a:pPr>
            <a:r>
              <a:rPr lang="de-DE" sz="2400"/>
              <a:t>Geeignet als </a:t>
            </a:r>
            <a:r>
              <a:rPr lang="de-DE" sz="2400" b="1"/>
              <a:t>grundlegende Standard-Methode </a:t>
            </a:r>
            <a:r>
              <a:rPr lang="de-DE" sz="2400"/>
              <a:t>für die Förderung der Milchmenge</a:t>
            </a:r>
            <a:endParaRPr/>
          </a:p>
          <a:p>
            <a:pPr marL="546100" lvl="1" indent="0">
              <a:lnSpc>
                <a:spcPct val="100000"/>
              </a:lnSpc>
              <a:spcBef>
                <a:spcPts val="1000"/>
              </a:spcBef>
              <a:buSzPts val="2200"/>
              <a:buNone/>
              <a:defRPr/>
            </a:pPr>
            <a:endParaRPr lang="de-DE" sz="2400"/>
          </a:p>
          <a:p>
            <a:pPr marL="546100" lvl="1" indent="0">
              <a:lnSpc>
                <a:spcPct val="100000"/>
              </a:lnSpc>
              <a:spcBef>
                <a:spcPts val="1000"/>
              </a:spcBef>
              <a:buSzPts val="2200"/>
              <a:buNone/>
              <a:defRPr/>
            </a:pPr>
            <a:endParaRPr lang="de-DE" sz="2400"/>
          </a:p>
          <a:p>
            <a:pPr marL="546100" lvl="1" indent="0">
              <a:lnSpc>
                <a:spcPct val="100000"/>
              </a:lnSpc>
              <a:spcBef>
                <a:spcPts val="1000"/>
              </a:spcBef>
              <a:buSzPts val="2200"/>
              <a:buNone/>
              <a:defRPr/>
            </a:pPr>
            <a:endParaRPr lang="de-DE" sz="2400"/>
          </a:p>
          <a:p>
            <a:pPr marL="546100" lvl="1" indent="0">
              <a:lnSpc>
                <a:spcPct val="100000"/>
              </a:lnSpc>
              <a:spcBef>
                <a:spcPts val="1000"/>
              </a:spcBef>
              <a:buSzPts val="2200"/>
              <a:buNone/>
              <a:defRPr/>
            </a:pPr>
            <a:endParaRPr lang="de-DE" sz="2400"/>
          </a:p>
          <a:p>
            <a:pPr marL="546100" lvl="1" indent="0">
              <a:lnSpc>
                <a:spcPct val="100000"/>
              </a:lnSpc>
              <a:spcBef>
                <a:spcPts val="1000"/>
              </a:spcBef>
              <a:buSzPts val="2200"/>
              <a:buNone/>
              <a:defRPr/>
            </a:pPr>
            <a:endParaRPr lang="de-DE" sz="2400"/>
          </a:p>
          <a:p>
            <a:pPr marL="914400" lvl="1" indent="-368300">
              <a:lnSpc>
                <a:spcPct val="100000"/>
              </a:lnSpc>
              <a:spcBef>
                <a:spcPts val="1000"/>
              </a:spcBef>
              <a:buSzPts val="2200"/>
              <a:defRPr/>
            </a:pPr>
            <a:r>
              <a:rPr lang="de-DE" sz="2400">
                <a:solidFill>
                  <a:schemeClr val="dk1"/>
                </a:solidFill>
                <a:ea typeface="Calibri"/>
                <a:cs typeface="Calibri"/>
              </a:rPr>
              <a:t>Punkte 1 - 3 insgesamt 3x wiederholen                                      – </a:t>
            </a:r>
            <a:r>
              <a:rPr lang="de-DE" sz="2400" b="1">
                <a:solidFill>
                  <a:schemeClr val="dk1"/>
                </a:solidFill>
                <a:ea typeface="Calibri"/>
                <a:cs typeface="Calibri"/>
              </a:rPr>
              <a:t>Gesamtdauer 15 - 20 min</a:t>
            </a:r>
            <a:r>
              <a:rPr lang="de-DE" sz="2200">
                <a:solidFill>
                  <a:schemeClr val="accent6"/>
                </a:solidFill>
                <a:ea typeface="Calibri"/>
                <a:cs typeface="Calibri"/>
              </a:rPr>
              <a:t>.</a:t>
            </a:r>
            <a:endParaRPr lang="de-DE" sz="2200">
              <a:ea typeface="Calibri"/>
              <a:cs typeface="Calibri"/>
            </a:endParaRPr>
          </a:p>
        </p:txBody>
      </p:sp>
      <p:grpSp>
        <p:nvGrpSpPr>
          <p:cNvPr id="6" name="Google Shape;325;p40"/>
          <p:cNvGrpSpPr/>
          <p:nvPr/>
        </p:nvGrpSpPr>
        <p:grpSpPr bwMode="auto">
          <a:xfrm>
            <a:off x="4441653" y="2544900"/>
            <a:ext cx="2339999" cy="1768200"/>
            <a:chOff x="996101" y="3296650"/>
            <a:chExt cx="2540349" cy="1768200"/>
          </a:xfrm>
          <a:solidFill>
            <a:schemeClr val="accent3">
              <a:lumMod val="40000"/>
              <a:lumOff val="60000"/>
            </a:schemeClr>
          </a:solidFill>
        </p:grpSpPr>
        <p:sp>
          <p:nvSpPr>
            <p:cNvPr id="7" name="Google Shape;326;p40"/>
            <p:cNvSpPr/>
            <p:nvPr/>
          </p:nvSpPr>
          <p:spPr bwMode="auto">
            <a:xfrm>
              <a:off x="1008050" y="3296650"/>
              <a:ext cx="2528400" cy="1768200"/>
            </a:xfrm>
            <a:prstGeom prst="ellipse">
              <a:avLst/>
            </a:prstGeom>
            <a:grp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defRPr/>
              </a:pPr>
              <a:endParaRPr sz="2000"/>
            </a:p>
          </p:txBody>
        </p:sp>
        <p:sp>
          <p:nvSpPr>
            <p:cNvPr id="8" name="Google Shape;327;p40"/>
            <p:cNvSpPr txBox="1"/>
            <p:nvPr/>
          </p:nvSpPr>
          <p:spPr bwMode="auto">
            <a:xfrm>
              <a:off x="996101" y="3760425"/>
              <a:ext cx="2528400" cy="861900"/>
            </a:xfrm>
            <a:prstGeom prst="rect">
              <a:avLst/>
            </a:prstGeom>
            <a:noFill/>
            <a:ln>
              <a:noFill/>
            </a:ln>
          </p:spPr>
          <p:txBody>
            <a:bodyPr spcFirstLastPara="1" wrap="square" lIns="91425" tIns="91425" rIns="91425" bIns="91425" anchor="t" anchorCtr="0">
              <a:spAutoFit/>
            </a:bodyPr>
            <a:lstStyle/>
            <a:p>
              <a:pPr marL="0" lvl="0" indent="0" algn="ctr">
                <a:spcBef>
                  <a:spcPts val="0"/>
                </a:spcBef>
                <a:spcAft>
                  <a:spcPts val="0"/>
                </a:spcAft>
                <a:buNone/>
                <a:defRPr/>
              </a:pPr>
              <a:r>
                <a:rPr lang="de-DE" sz="2200">
                  <a:solidFill>
                    <a:schemeClr val="tx1"/>
                  </a:solidFill>
                  <a:latin typeface="Source Sans Pro Light"/>
                  <a:ea typeface="Calibri"/>
                  <a:cs typeface="Calibri"/>
                </a:rPr>
                <a:t>Brustmassage</a:t>
              </a:r>
              <a:endParaRPr sz="2200">
                <a:solidFill>
                  <a:schemeClr val="tx1"/>
                </a:solidFill>
                <a:latin typeface="Source Sans Pro Light"/>
                <a:ea typeface="Calibri"/>
                <a:cs typeface="Calibri"/>
              </a:endParaRPr>
            </a:p>
            <a:p>
              <a:pPr marL="0" lvl="0" indent="0" algn="ctr">
                <a:spcBef>
                  <a:spcPts val="0"/>
                </a:spcBef>
                <a:spcAft>
                  <a:spcPts val="0"/>
                </a:spcAft>
                <a:buNone/>
                <a:defRPr/>
              </a:pPr>
              <a:r>
                <a:rPr lang="de-DE" sz="2200">
                  <a:solidFill>
                    <a:schemeClr val="tx1"/>
                  </a:solidFill>
                  <a:latin typeface="Source Sans Pro Light"/>
                  <a:ea typeface="Calibri"/>
                  <a:cs typeface="Calibri"/>
                </a:rPr>
                <a:t>Oxytocinmassage</a:t>
              </a:r>
              <a:endParaRPr sz="2200">
                <a:solidFill>
                  <a:schemeClr val="tx1"/>
                </a:solidFill>
                <a:latin typeface="Source Sans Pro Light"/>
                <a:ea typeface="Calibri"/>
                <a:cs typeface="Calibri"/>
              </a:endParaRPr>
            </a:p>
          </p:txBody>
        </p:sp>
      </p:grpSp>
      <p:grpSp>
        <p:nvGrpSpPr>
          <p:cNvPr id="9" name="Google Shape;328;p40"/>
          <p:cNvGrpSpPr/>
          <p:nvPr/>
        </p:nvGrpSpPr>
        <p:grpSpPr bwMode="auto">
          <a:xfrm>
            <a:off x="7111518" y="2544900"/>
            <a:ext cx="2340000" cy="1768200"/>
            <a:chOff x="4465525" y="3296650"/>
            <a:chExt cx="2528400" cy="1768200"/>
          </a:xfrm>
          <a:solidFill>
            <a:schemeClr val="accent4"/>
          </a:solidFill>
        </p:grpSpPr>
        <p:sp>
          <p:nvSpPr>
            <p:cNvPr id="10" name="Google Shape;329;p40"/>
            <p:cNvSpPr/>
            <p:nvPr/>
          </p:nvSpPr>
          <p:spPr bwMode="auto">
            <a:xfrm>
              <a:off x="4465525" y="3296650"/>
              <a:ext cx="2528400" cy="1768200"/>
            </a:xfrm>
            <a:prstGeom prst="ellipse">
              <a:avLst/>
            </a:prstGeom>
            <a:solidFill>
              <a:schemeClr val="accent3">
                <a:lumMod val="40000"/>
                <a:lumOff val="60000"/>
              </a:schemeClr>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defRPr/>
              </a:pPr>
              <a:endParaRPr sz="2000"/>
            </a:p>
          </p:txBody>
        </p:sp>
        <p:sp>
          <p:nvSpPr>
            <p:cNvPr id="11" name="Google Shape;330;p40"/>
            <p:cNvSpPr txBox="1"/>
            <p:nvPr/>
          </p:nvSpPr>
          <p:spPr bwMode="auto">
            <a:xfrm>
              <a:off x="4633910" y="3649108"/>
              <a:ext cx="2214451" cy="1415742"/>
            </a:xfrm>
            <a:prstGeom prst="rect">
              <a:avLst/>
            </a:prstGeom>
            <a:noFill/>
            <a:ln>
              <a:noFill/>
            </a:ln>
          </p:spPr>
          <p:txBody>
            <a:bodyPr spcFirstLastPara="1" wrap="square" lIns="91425" tIns="91425" rIns="91425" bIns="91425" anchor="t" anchorCtr="0">
              <a:spAutoFit/>
            </a:bodyPr>
            <a:lstStyle/>
            <a:p>
              <a:pPr marL="0" lvl="0" indent="0" algn="ctr">
                <a:spcBef>
                  <a:spcPts val="0"/>
                </a:spcBef>
                <a:spcAft>
                  <a:spcPts val="0"/>
                </a:spcAft>
                <a:buNone/>
                <a:defRPr/>
              </a:pPr>
              <a:r>
                <a:rPr lang="de-DE" sz="2200">
                  <a:solidFill>
                    <a:schemeClr val="tx1"/>
                  </a:solidFill>
                  <a:latin typeface="Source Sans Pro Light"/>
                  <a:ea typeface="Calibri"/>
                  <a:cs typeface="Calibri"/>
                </a:rPr>
                <a:t>doppelseitiges Abpumpen für ca. 5 Minuten</a:t>
              </a:r>
              <a:endParaRPr sz="2200">
                <a:solidFill>
                  <a:schemeClr val="tx1"/>
                </a:solidFill>
                <a:latin typeface="Source Sans Pro Light"/>
                <a:ea typeface="Calibri"/>
                <a:cs typeface="Calibri"/>
              </a:endParaRPr>
            </a:p>
            <a:p>
              <a:pPr marL="0" lvl="0" indent="0" algn="l">
                <a:spcBef>
                  <a:spcPts val="0"/>
                </a:spcBef>
                <a:spcAft>
                  <a:spcPts val="0"/>
                </a:spcAft>
                <a:buNone/>
                <a:defRPr/>
              </a:pPr>
              <a:endParaRPr>
                <a:latin typeface="Calibri"/>
                <a:ea typeface="Calibri"/>
                <a:cs typeface="Calibri"/>
              </a:endParaRPr>
            </a:p>
          </p:txBody>
        </p:sp>
      </p:grpSp>
      <p:grpSp>
        <p:nvGrpSpPr>
          <p:cNvPr id="12" name="Google Shape;331;p40"/>
          <p:cNvGrpSpPr/>
          <p:nvPr/>
        </p:nvGrpSpPr>
        <p:grpSpPr bwMode="auto">
          <a:xfrm>
            <a:off x="9746186" y="2521800"/>
            <a:ext cx="2340000" cy="1767600"/>
            <a:chOff x="7923000" y="3296638"/>
            <a:chExt cx="2528400" cy="1768200"/>
          </a:xfrm>
          <a:solidFill>
            <a:schemeClr val="accent3">
              <a:lumMod val="40000"/>
              <a:lumOff val="60000"/>
            </a:schemeClr>
          </a:solidFill>
        </p:grpSpPr>
        <p:sp>
          <p:nvSpPr>
            <p:cNvPr id="13" name="Google Shape;332;p40"/>
            <p:cNvSpPr/>
            <p:nvPr/>
          </p:nvSpPr>
          <p:spPr bwMode="auto">
            <a:xfrm>
              <a:off x="7923000" y="3296638"/>
              <a:ext cx="2528400" cy="1768200"/>
            </a:xfrm>
            <a:prstGeom prst="ellipse">
              <a:avLst/>
            </a:prstGeom>
            <a:grp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defRPr/>
              </a:pPr>
              <a:endParaRPr sz="2000"/>
            </a:p>
          </p:txBody>
        </p:sp>
        <p:sp>
          <p:nvSpPr>
            <p:cNvPr id="14" name="Google Shape;333;p40"/>
            <p:cNvSpPr txBox="1"/>
            <p:nvPr/>
          </p:nvSpPr>
          <p:spPr bwMode="auto">
            <a:xfrm>
              <a:off x="8222437" y="3919138"/>
              <a:ext cx="1975799" cy="523200"/>
            </a:xfrm>
            <a:prstGeom prst="rect">
              <a:avLst/>
            </a:prstGeom>
            <a:grpFill/>
            <a:ln>
              <a:noFill/>
            </a:ln>
          </p:spPr>
          <p:txBody>
            <a:bodyPr spcFirstLastPara="1" wrap="square" lIns="91425" tIns="91425" rIns="91425" bIns="91425" anchor="t" anchorCtr="0">
              <a:spAutoFit/>
            </a:bodyPr>
            <a:lstStyle/>
            <a:p>
              <a:pPr marL="0" lvl="0" indent="0" algn="ctr">
                <a:spcBef>
                  <a:spcPts val="0"/>
                </a:spcBef>
                <a:spcAft>
                  <a:spcPts val="0"/>
                </a:spcAft>
                <a:buNone/>
                <a:defRPr/>
              </a:pPr>
              <a:r>
                <a:rPr lang="de-DE" sz="2200">
                  <a:solidFill>
                    <a:schemeClr val="tx1"/>
                  </a:solidFill>
                  <a:latin typeface="Source Sans Pro Light"/>
                  <a:ea typeface="Calibri"/>
                  <a:cs typeface="Calibri"/>
                </a:rPr>
                <a:t>kurze Pause</a:t>
              </a:r>
              <a:endParaRPr sz="2200">
                <a:solidFill>
                  <a:schemeClr val="tx1"/>
                </a:solidFill>
                <a:latin typeface="Source Sans Pro Light"/>
                <a:ea typeface="Calibri"/>
                <a:cs typeface="Calibri"/>
              </a:endParaRPr>
            </a:p>
          </p:txBody>
        </p:sp>
      </p:grpSp>
      <p:pic>
        <p:nvPicPr>
          <p:cNvPr id="18" name="Aufgezeichneter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4680000" y="90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634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9" name="Bildplatzhalter 18"/>
          <p:cNvPicPr>
            <a:picLocks noGrp="1" noChangeAspect="1"/>
          </p:cNvPicPr>
          <p:nvPr>
            <p:ph type="pic" sz="quarter" idx="14"/>
          </p:nvPr>
        </p:nvPicPr>
        <p:blipFill>
          <a:blip r:embed="rId5"/>
          <a:srcRect l="-706" t="21305" r="706" b="34145"/>
          <a:stretch/>
        </p:blipFill>
        <p:spPr bwMode="auto">
          <a:xfrm>
            <a:off x="230163" y="3500082"/>
            <a:ext cx="3889376" cy="2449868"/>
          </a:xfrm>
          <a:prstGeom prst="rect">
            <a:avLst/>
          </a:prstGeom>
        </p:spPr>
      </p:pic>
      <p:sp>
        <p:nvSpPr>
          <p:cNvPr id="2" name="Textplatzhalter 1"/>
          <p:cNvSpPr>
            <a:spLocks noGrp="1"/>
          </p:cNvSpPr>
          <p:nvPr>
            <p:ph type="body" sz="quarter" idx="12"/>
          </p:nvPr>
        </p:nvSpPr>
        <p:spPr bwMode="auto"/>
        <p:txBody>
          <a:bodyPr/>
          <a:lstStyle/>
          <a:p>
            <a:pPr>
              <a:defRPr/>
            </a:pPr>
            <a:r>
              <a:rPr lang="de-DE"/>
              <a:t>Maßnahmen zur Steigerung der Milchmenge</a:t>
            </a:r>
            <a:endParaRPr/>
          </a:p>
        </p:txBody>
      </p:sp>
      <p:sp>
        <p:nvSpPr>
          <p:cNvPr id="3" name="Textplatzhalter 2"/>
          <p:cNvSpPr>
            <a:spLocks noGrp="1"/>
          </p:cNvSpPr>
          <p:nvPr>
            <p:ph type="body" sz="quarter" idx="11"/>
          </p:nvPr>
        </p:nvSpPr>
        <p:spPr bwMode="auto"/>
        <p:txBody>
          <a:bodyPr/>
          <a:lstStyle/>
          <a:p>
            <a:pPr>
              <a:defRPr/>
            </a:pPr>
            <a:r>
              <a:rPr lang="de-DE"/>
              <a:t>04</a:t>
            </a:r>
            <a:endParaRPr/>
          </a:p>
        </p:txBody>
      </p:sp>
      <p:sp>
        <p:nvSpPr>
          <p:cNvPr id="4" name="Textplatzhalter 3"/>
          <p:cNvSpPr>
            <a:spLocks noGrp="1"/>
          </p:cNvSpPr>
          <p:nvPr>
            <p:ph type="body" sz="quarter" idx="13"/>
          </p:nvPr>
        </p:nvSpPr>
        <p:spPr bwMode="auto"/>
        <p:txBody>
          <a:bodyPr/>
          <a:lstStyle/>
          <a:p>
            <a:pPr>
              <a:defRPr/>
            </a:pPr>
            <a:r>
              <a:rPr lang="de-DE"/>
              <a:t>Cluster-Pumping</a:t>
            </a:r>
          </a:p>
        </p:txBody>
      </p:sp>
      <p:sp>
        <p:nvSpPr>
          <p:cNvPr id="15"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16" name="Foliennummernplatzhalter 6"/>
          <p:cNvSpPr>
            <a:spLocks noGrp="1"/>
          </p:cNvSpPr>
          <p:nvPr>
            <p:ph type="sldNum" idx="16"/>
          </p:nvPr>
        </p:nvSpPr>
        <p:spPr bwMode="auto"/>
        <p:txBody>
          <a:bodyPr/>
          <a:lstStyle/>
          <a:p>
            <a:pPr>
              <a:defRPr/>
            </a:pPr>
            <a:fld id="{00000000-1234-1234-1234-123412341234}" type="slidenum">
              <a:rPr lang="en-US"/>
              <a:t>34</a:t>
            </a:fld>
            <a:endParaRPr lang="en-US"/>
          </a:p>
        </p:txBody>
      </p:sp>
      <p:sp>
        <p:nvSpPr>
          <p:cNvPr id="5" name="Textplatzhalter 4"/>
          <p:cNvSpPr>
            <a:spLocks noGrp="1"/>
          </p:cNvSpPr>
          <p:nvPr>
            <p:ph type="body" sz="quarter" idx="17"/>
          </p:nvPr>
        </p:nvSpPr>
        <p:spPr bwMode="auto"/>
        <p:txBody>
          <a:bodyPr/>
          <a:lstStyle/>
          <a:p>
            <a:pPr marL="914400" lvl="1" indent="-368300">
              <a:lnSpc>
                <a:spcPct val="100000"/>
              </a:lnSpc>
              <a:spcBef>
                <a:spcPts val="1000"/>
              </a:spcBef>
              <a:buSzPts val="2200"/>
              <a:defRPr/>
            </a:pPr>
            <a:r>
              <a:rPr lang="de-DE" sz="2400"/>
              <a:t>Entspricht dem typischen</a:t>
            </a:r>
            <a:r>
              <a:rPr lang="de-DE" sz="2400" b="1"/>
              <a:t> „Clusterfeeding“ </a:t>
            </a:r>
            <a:r>
              <a:rPr lang="de-DE" sz="2400"/>
              <a:t>von gestillten Kindern</a:t>
            </a:r>
            <a:endParaRPr/>
          </a:p>
          <a:p>
            <a:pPr marL="546100" lvl="1" indent="0">
              <a:lnSpc>
                <a:spcPct val="100000"/>
              </a:lnSpc>
              <a:spcBef>
                <a:spcPts val="1000"/>
              </a:spcBef>
              <a:buSzPts val="2200"/>
              <a:buNone/>
              <a:defRPr/>
            </a:pPr>
            <a:endParaRPr lang="de-DE" sz="2400"/>
          </a:p>
          <a:p>
            <a:pPr marL="546100" lvl="1" indent="0">
              <a:lnSpc>
                <a:spcPct val="100000"/>
              </a:lnSpc>
              <a:spcBef>
                <a:spcPts val="1000"/>
              </a:spcBef>
              <a:buSzPts val="2200"/>
              <a:buNone/>
              <a:defRPr/>
            </a:pPr>
            <a:endParaRPr lang="de-DE" sz="2400"/>
          </a:p>
          <a:p>
            <a:pPr marL="546100" lvl="1" indent="0">
              <a:lnSpc>
                <a:spcPct val="100000"/>
              </a:lnSpc>
              <a:spcBef>
                <a:spcPts val="1000"/>
              </a:spcBef>
              <a:buSzPts val="2200"/>
              <a:buNone/>
              <a:defRPr/>
            </a:pPr>
            <a:endParaRPr lang="de-DE" sz="2400"/>
          </a:p>
          <a:p>
            <a:pPr marL="546100" lvl="1" indent="0">
              <a:lnSpc>
                <a:spcPct val="100000"/>
              </a:lnSpc>
              <a:spcBef>
                <a:spcPts val="1000"/>
              </a:spcBef>
              <a:buSzPts val="2200"/>
              <a:buNone/>
              <a:defRPr/>
            </a:pPr>
            <a:endParaRPr lang="de-DE" sz="2400"/>
          </a:p>
          <a:p>
            <a:pPr marL="546100" lvl="1" indent="0">
              <a:lnSpc>
                <a:spcPct val="100000"/>
              </a:lnSpc>
              <a:spcBef>
                <a:spcPts val="1000"/>
              </a:spcBef>
              <a:buSzPts val="2200"/>
              <a:buNone/>
              <a:defRPr/>
            </a:pPr>
            <a:endParaRPr lang="de-DE" sz="2400"/>
          </a:p>
          <a:p>
            <a:pPr marL="546100" lvl="1" indent="0">
              <a:lnSpc>
                <a:spcPct val="100000"/>
              </a:lnSpc>
              <a:spcBef>
                <a:spcPts val="1000"/>
              </a:spcBef>
              <a:buSzPts val="2200"/>
              <a:buNone/>
              <a:defRPr/>
            </a:pPr>
            <a:endParaRPr lang="de-DE" sz="2400"/>
          </a:p>
          <a:p>
            <a:pPr marL="914400" lvl="1" indent="-368300">
              <a:lnSpc>
                <a:spcPct val="100000"/>
              </a:lnSpc>
              <a:spcBef>
                <a:spcPts val="1000"/>
              </a:spcBef>
              <a:buClr>
                <a:schemeClr val="accent3"/>
              </a:buClr>
              <a:buSzPts val="2200"/>
              <a:defRPr/>
            </a:pPr>
            <a:r>
              <a:rPr lang="de-DE" sz="2400">
                <a:solidFill>
                  <a:schemeClr val="dk1"/>
                </a:solidFill>
                <a:ea typeface="Calibri"/>
                <a:cs typeface="Calibri"/>
              </a:rPr>
              <a:t>Punkte 1 - 3 insgesamt ca. 3x wiederholen – </a:t>
            </a:r>
            <a:r>
              <a:rPr lang="de-DE" sz="2400" b="1">
                <a:solidFill>
                  <a:schemeClr val="dk1"/>
                </a:solidFill>
                <a:ea typeface="Calibri"/>
                <a:cs typeface="Calibri"/>
              </a:rPr>
              <a:t>Gesamtdauer ca. 1 Stunde</a:t>
            </a:r>
            <a:endParaRPr/>
          </a:p>
          <a:p>
            <a:pPr marL="914400" lvl="1" indent="-368300">
              <a:lnSpc>
                <a:spcPct val="100000"/>
              </a:lnSpc>
              <a:spcBef>
                <a:spcPts val="1000"/>
              </a:spcBef>
              <a:buClr>
                <a:schemeClr val="accent3"/>
              </a:buClr>
              <a:buSzPts val="2200"/>
              <a:defRPr/>
            </a:pPr>
            <a:r>
              <a:rPr lang="de-DE" sz="2400">
                <a:solidFill>
                  <a:schemeClr val="dk1"/>
                </a:solidFill>
                <a:ea typeface="Calibri"/>
                <a:cs typeface="Calibri"/>
              </a:rPr>
              <a:t>bei Bedarf 1-2x/Tag</a:t>
            </a:r>
            <a:endParaRPr lang="de-DE" sz="900">
              <a:ea typeface="Calibri"/>
              <a:cs typeface="Calibri"/>
            </a:endParaRPr>
          </a:p>
        </p:txBody>
      </p:sp>
      <p:grpSp>
        <p:nvGrpSpPr>
          <p:cNvPr id="6" name="Google Shape;325;p40"/>
          <p:cNvGrpSpPr/>
          <p:nvPr/>
        </p:nvGrpSpPr>
        <p:grpSpPr bwMode="auto">
          <a:xfrm>
            <a:off x="4441652" y="2544900"/>
            <a:ext cx="2340000" cy="1768200"/>
            <a:chOff x="996100" y="3296650"/>
            <a:chExt cx="2540350" cy="1768200"/>
          </a:xfrm>
          <a:solidFill>
            <a:schemeClr val="accent3">
              <a:lumMod val="40000"/>
              <a:lumOff val="60000"/>
            </a:schemeClr>
          </a:solidFill>
        </p:grpSpPr>
        <p:sp>
          <p:nvSpPr>
            <p:cNvPr id="7" name="Google Shape;326;p40"/>
            <p:cNvSpPr/>
            <p:nvPr/>
          </p:nvSpPr>
          <p:spPr bwMode="auto">
            <a:xfrm>
              <a:off x="1008050" y="3296650"/>
              <a:ext cx="2528400" cy="1768200"/>
            </a:xfrm>
            <a:prstGeom prst="ellipse">
              <a:avLst/>
            </a:prstGeom>
            <a:grpFill/>
            <a:ln w="7620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defRPr/>
              </a:pPr>
              <a:endParaRPr sz="2000"/>
            </a:p>
          </p:txBody>
        </p:sp>
        <p:sp>
          <p:nvSpPr>
            <p:cNvPr id="8" name="Google Shape;327;p40"/>
            <p:cNvSpPr txBox="1"/>
            <p:nvPr/>
          </p:nvSpPr>
          <p:spPr bwMode="auto">
            <a:xfrm>
              <a:off x="996100" y="3703275"/>
              <a:ext cx="2528400" cy="861900"/>
            </a:xfrm>
            <a:prstGeom prst="rect">
              <a:avLst/>
            </a:prstGeom>
            <a:noFill/>
            <a:ln>
              <a:noFill/>
            </a:ln>
          </p:spPr>
          <p:txBody>
            <a:bodyPr spcFirstLastPara="1" wrap="square" lIns="91425" tIns="91425" rIns="91425" bIns="91425" anchor="t" anchorCtr="0">
              <a:spAutoFit/>
            </a:bodyPr>
            <a:lstStyle/>
            <a:p>
              <a:pPr marL="0" lvl="0" indent="0" algn="ctr">
                <a:spcBef>
                  <a:spcPts val="0"/>
                </a:spcBef>
                <a:spcAft>
                  <a:spcPts val="0"/>
                </a:spcAft>
                <a:buNone/>
                <a:defRPr/>
              </a:pPr>
              <a:r>
                <a:rPr lang="de-DE" sz="2200">
                  <a:solidFill>
                    <a:schemeClr val="tx1"/>
                  </a:solidFill>
                  <a:latin typeface="Source Sans Pro Light"/>
                  <a:ea typeface="Calibri"/>
                  <a:cs typeface="Calibri"/>
                </a:rPr>
                <a:t>Brustmassage</a:t>
              </a:r>
              <a:endParaRPr sz="2200">
                <a:solidFill>
                  <a:schemeClr val="tx1"/>
                </a:solidFill>
                <a:latin typeface="Source Sans Pro Light"/>
                <a:ea typeface="Calibri"/>
                <a:cs typeface="Calibri"/>
              </a:endParaRPr>
            </a:p>
            <a:p>
              <a:pPr marL="0" lvl="0" indent="0" algn="ctr">
                <a:spcBef>
                  <a:spcPts val="0"/>
                </a:spcBef>
                <a:spcAft>
                  <a:spcPts val="0"/>
                </a:spcAft>
                <a:buNone/>
                <a:defRPr/>
              </a:pPr>
              <a:r>
                <a:rPr lang="de-DE" sz="2200">
                  <a:solidFill>
                    <a:schemeClr val="tx1"/>
                  </a:solidFill>
                  <a:latin typeface="Source Sans Pro Light"/>
                  <a:ea typeface="Calibri"/>
                  <a:cs typeface="Calibri"/>
                </a:rPr>
                <a:t>Oxytocinmassage</a:t>
              </a:r>
              <a:endParaRPr sz="2200">
                <a:solidFill>
                  <a:schemeClr val="tx1"/>
                </a:solidFill>
                <a:latin typeface="Source Sans Pro Light"/>
                <a:ea typeface="Calibri"/>
                <a:cs typeface="Calibri"/>
              </a:endParaRPr>
            </a:p>
          </p:txBody>
        </p:sp>
      </p:grpSp>
      <p:grpSp>
        <p:nvGrpSpPr>
          <p:cNvPr id="9" name="Google Shape;328;p40"/>
          <p:cNvGrpSpPr/>
          <p:nvPr/>
        </p:nvGrpSpPr>
        <p:grpSpPr bwMode="auto">
          <a:xfrm>
            <a:off x="7111518" y="2544900"/>
            <a:ext cx="2340000" cy="1999359"/>
            <a:chOff x="4465525" y="3296650"/>
            <a:chExt cx="2528400" cy="1999359"/>
          </a:xfrm>
          <a:solidFill>
            <a:schemeClr val="accent3">
              <a:lumMod val="40000"/>
              <a:lumOff val="60000"/>
            </a:schemeClr>
          </a:solidFill>
        </p:grpSpPr>
        <p:sp>
          <p:nvSpPr>
            <p:cNvPr id="10" name="Google Shape;329;p40"/>
            <p:cNvSpPr/>
            <p:nvPr/>
          </p:nvSpPr>
          <p:spPr bwMode="auto">
            <a:xfrm>
              <a:off x="4465525" y="3296650"/>
              <a:ext cx="2528400" cy="1768200"/>
            </a:xfrm>
            <a:prstGeom prst="ellipse">
              <a:avLst/>
            </a:prstGeom>
            <a:grpFill/>
            <a:ln w="7620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defRPr/>
              </a:pPr>
              <a:endParaRPr sz="2000"/>
            </a:p>
          </p:txBody>
        </p:sp>
        <p:sp>
          <p:nvSpPr>
            <p:cNvPr id="11" name="Google Shape;330;p40"/>
            <p:cNvSpPr txBox="1"/>
            <p:nvPr/>
          </p:nvSpPr>
          <p:spPr bwMode="auto">
            <a:xfrm>
              <a:off x="4622500" y="3541713"/>
              <a:ext cx="2214451" cy="1754296"/>
            </a:xfrm>
            <a:prstGeom prst="rect">
              <a:avLst/>
            </a:prstGeom>
            <a:noFill/>
            <a:ln>
              <a:noFill/>
            </a:ln>
          </p:spPr>
          <p:txBody>
            <a:bodyPr spcFirstLastPara="1" wrap="square" lIns="91425" tIns="91425" rIns="91425" bIns="91425" anchor="t" anchorCtr="0">
              <a:spAutoFit/>
            </a:bodyPr>
            <a:lstStyle/>
            <a:p>
              <a:pPr marL="0" lvl="0" indent="0" algn="ctr">
                <a:spcBef>
                  <a:spcPts val="0"/>
                </a:spcBef>
                <a:spcAft>
                  <a:spcPts val="0"/>
                </a:spcAft>
                <a:buNone/>
                <a:defRPr/>
              </a:pPr>
              <a:r>
                <a:rPr lang="de-DE" sz="2200">
                  <a:solidFill>
                    <a:schemeClr val="tx1"/>
                  </a:solidFill>
                  <a:latin typeface="Source Sans Pro Light"/>
                  <a:ea typeface="Calibri"/>
                  <a:cs typeface="Calibri"/>
                </a:rPr>
                <a:t>doppelseitiges Abpumpen für ca. 10-12 Minuten</a:t>
              </a:r>
              <a:endParaRPr sz="2200">
                <a:solidFill>
                  <a:schemeClr val="tx1"/>
                </a:solidFill>
                <a:latin typeface="Source Sans Pro Light"/>
                <a:ea typeface="Calibri"/>
                <a:cs typeface="Calibri"/>
              </a:endParaRPr>
            </a:p>
            <a:p>
              <a:pPr marL="0" lvl="0" indent="0" algn="l">
                <a:spcBef>
                  <a:spcPts val="0"/>
                </a:spcBef>
                <a:spcAft>
                  <a:spcPts val="0"/>
                </a:spcAft>
                <a:buNone/>
                <a:defRPr/>
              </a:pPr>
              <a:endParaRPr>
                <a:latin typeface="Calibri"/>
                <a:ea typeface="Calibri"/>
                <a:cs typeface="Calibri"/>
              </a:endParaRPr>
            </a:p>
          </p:txBody>
        </p:sp>
      </p:grpSp>
      <p:grpSp>
        <p:nvGrpSpPr>
          <p:cNvPr id="12" name="Google Shape;331;p40"/>
          <p:cNvGrpSpPr/>
          <p:nvPr/>
        </p:nvGrpSpPr>
        <p:grpSpPr bwMode="auto">
          <a:xfrm>
            <a:off x="9746186" y="2521800"/>
            <a:ext cx="2340000" cy="1767600"/>
            <a:chOff x="7923000" y="3296638"/>
            <a:chExt cx="2528400" cy="1768200"/>
          </a:xfrm>
          <a:solidFill>
            <a:schemeClr val="accent4"/>
          </a:solidFill>
        </p:grpSpPr>
        <p:sp>
          <p:nvSpPr>
            <p:cNvPr id="13" name="Google Shape;332;p40"/>
            <p:cNvSpPr/>
            <p:nvPr/>
          </p:nvSpPr>
          <p:spPr bwMode="auto">
            <a:xfrm>
              <a:off x="7923000" y="3296638"/>
              <a:ext cx="2528400" cy="1768200"/>
            </a:xfrm>
            <a:prstGeom prst="ellipse">
              <a:avLst/>
            </a:prstGeom>
            <a:solidFill>
              <a:schemeClr val="accent3">
                <a:lumMod val="40000"/>
                <a:lumOff val="60000"/>
              </a:schemeClr>
            </a:solidFill>
            <a:ln w="7620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defRPr/>
              </a:pPr>
              <a:endParaRPr sz="2000"/>
            </a:p>
          </p:txBody>
        </p:sp>
        <p:sp>
          <p:nvSpPr>
            <p:cNvPr id="14" name="Google Shape;333;p40"/>
            <p:cNvSpPr txBox="1"/>
            <p:nvPr/>
          </p:nvSpPr>
          <p:spPr bwMode="auto">
            <a:xfrm>
              <a:off x="8199300" y="3615557"/>
              <a:ext cx="1975799" cy="862037"/>
            </a:xfrm>
            <a:prstGeom prst="rect">
              <a:avLst/>
            </a:prstGeom>
            <a:noFill/>
            <a:ln>
              <a:noFill/>
            </a:ln>
          </p:spPr>
          <p:txBody>
            <a:bodyPr spcFirstLastPara="1" wrap="square" lIns="91425" tIns="91425" rIns="91425" bIns="91425" anchor="t" anchorCtr="0">
              <a:spAutoFit/>
            </a:bodyPr>
            <a:lstStyle/>
            <a:p>
              <a:pPr marL="0" lvl="0" indent="0" algn="ctr">
                <a:spcBef>
                  <a:spcPts val="0"/>
                </a:spcBef>
                <a:spcAft>
                  <a:spcPts val="0"/>
                </a:spcAft>
                <a:buNone/>
                <a:defRPr/>
              </a:pPr>
              <a:r>
                <a:rPr lang="de-DE" sz="2200">
                  <a:solidFill>
                    <a:schemeClr val="tx1"/>
                  </a:solidFill>
                  <a:latin typeface="Source Sans Pro Light"/>
                  <a:ea typeface="Calibri"/>
                  <a:cs typeface="Calibri"/>
                </a:rPr>
                <a:t>Pause von  ca. 10-12 Minuten</a:t>
              </a:r>
              <a:endParaRPr sz="2200">
                <a:solidFill>
                  <a:schemeClr val="tx1"/>
                </a:solidFill>
                <a:latin typeface="Source Sans Pro Light"/>
                <a:ea typeface="Calibri"/>
                <a:cs typeface="Calibri"/>
              </a:endParaRPr>
            </a:p>
          </p:txBody>
        </p:sp>
      </p:grpSp>
      <p:pic>
        <p:nvPicPr>
          <p:cNvPr id="17" name="Aufgezeichneter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4680000" y="36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517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Bildplatzhalter 7"/>
          <p:cNvPicPr>
            <a:picLocks noGrp="1" noChangeAspect="1"/>
          </p:cNvPicPr>
          <p:nvPr>
            <p:ph type="pic" sz="quarter" idx="14"/>
          </p:nvPr>
        </p:nvPicPr>
        <p:blipFill>
          <a:blip r:embed="rId5"/>
          <a:srcRect t="7995" b="7995"/>
          <a:stretch/>
        </p:blipFill>
        <p:spPr bwMode="auto">
          <a:prstGeom prst="rect">
            <a:avLst/>
          </a:prstGeom>
        </p:spPr>
      </p:pic>
      <p:sp>
        <p:nvSpPr>
          <p:cNvPr id="3" name="Textplatzhalter 2"/>
          <p:cNvSpPr>
            <a:spLocks noGrp="1"/>
          </p:cNvSpPr>
          <p:nvPr>
            <p:ph type="body" sz="quarter" idx="12"/>
          </p:nvPr>
        </p:nvSpPr>
        <p:spPr bwMode="auto"/>
        <p:txBody>
          <a:bodyPr/>
          <a:lstStyle/>
          <a:p>
            <a:pPr>
              <a:defRPr/>
            </a:pPr>
            <a:r>
              <a:rPr lang="de-DE"/>
              <a:t>Maßnahmen zur Steigerung der Milchmenge</a:t>
            </a:r>
            <a:endParaRPr/>
          </a:p>
        </p:txBody>
      </p:sp>
      <p:sp>
        <p:nvSpPr>
          <p:cNvPr id="4" name="Textplatzhalter 3"/>
          <p:cNvSpPr>
            <a:spLocks noGrp="1"/>
          </p:cNvSpPr>
          <p:nvPr>
            <p:ph type="body" sz="quarter" idx="11"/>
          </p:nvPr>
        </p:nvSpPr>
        <p:spPr bwMode="auto"/>
        <p:txBody>
          <a:bodyPr/>
          <a:lstStyle/>
          <a:p>
            <a:pPr>
              <a:defRPr/>
            </a:pPr>
            <a:r>
              <a:rPr lang="de-DE"/>
              <a:t>04</a:t>
            </a:r>
            <a:endParaRPr/>
          </a:p>
        </p:txBody>
      </p:sp>
      <p:sp>
        <p:nvSpPr>
          <p:cNvPr id="5" name="Textplatzhalter 4"/>
          <p:cNvSpPr>
            <a:spLocks noGrp="1"/>
          </p:cNvSpPr>
          <p:nvPr>
            <p:ph type="body" sz="quarter" idx="13"/>
          </p:nvPr>
        </p:nvSpPr>
        <p:spPr bwMode="auto"/>
        <p:txBody>
          <a:bodyPr/>
          <a:lstStyle/>
          <a:p>
            <a:pPr>
              <a:defRPr/>
            </a:pPr>
            <a:r>
              <a:rPr lang="de-DE"/>
              <a:t>Hands-on-Pumping</a:t>
            </a:r>
          </a:p>
        </p:txBody>
      </p:sp>
      <p:sp>
        <p:nvSpPr>
          <p:cNvPr id="6" name="Textplatzhalter 5"/>
          <p:cNvSpPr>
            <a:spLocks noGrp="1"/>
          </p:cNvSpPr>
          <p:nvPr>
            <p:ph type="body" sz="quarter" idx="17"/>
          </p:nvPr>
        </p:nvSpPr>
        <p:spPr bwMode="auto"/>
        <p:txBody>
          <a:bodyPr/>
          <a:lstStyle/>
          <a:p>
            <a:pPr marL="457200" lvl="1" indent="0">
              <a:lnSpc>
                <a:spcPct val="100000"/>
              </a:lnSpc>
              <a:spcBef>
                <a:spcPts val="1000"/>
              </a:spcBef>
              <a:buNone/>
              <a:defRPr/>
            </a:pPr>
            <a:r>
              <a:rPr lang="de-DE" sz="2400" b="1"/>
              <a:t>Pumpen mit gleichzeitiger Brustkompression</a:t>
            </a:r>
            <a:endParaRPr lang="de-DE" sz="2400"/>
          </a:p>
          <a:p>
            <a:pPr marL="742950" lvl="1" indent="-311150">
              <a:lnSpc>
                <a:spcPct val="100000"/>
              </a:lnSpc>
              <a:spcBef>
                <a:spcPts val="1000"/>
              </a:spcBef>
              <a:buSzPts val="2200"/>
              <a:defRPr/>
            </a:pPr>
            <a:r>
              <a:rPr lang="de-DE" sz="2400" b="1"/>
              <a:t>Während des Pumpens </a:t>
            </a:r>
            <a:r>
              <a:rPr lang="de-DE" sz="2400"/>
              <a:t>durchgeführte Brustmassage/ Brustkompression</a:t>
            </a:r>
            <a:endParaRPr lang="de-DE" sz="2400" b="1"/>
          </a:p>
          <a:p>
            <a:pPr marL="742950" lvl="1" indent="-311150">
              <a:lnSpc>
                <a:spcPct val="100000"/>
              </a:lnSpc>
              <a:spcBef>
                <a:spcPts val="1000"/>
              </a:spcBef>
              <a:buSzPts val="2200"/>
              <a:defRPr/>
            </a:pPr>
            <a:r>
              <a:rPr lang="de-DE" sz="2400"/>
              <a:t>Führt zur </a:t>
            </a:r>
            <a:r>
              <a:rPr lang="de-DE" sz="2400" b="1"/>
              <a:t>Steigerung</a:t>
            </a:r>
            <a:r>
              <a:rPr lang="de-DE" sz="2400"/>
              <a:t> der Milchmenge und/oder </a:t>
            </a:r>
            <a:r>
              <a:rPr lang="de-DE" sz="2400" b="1"/>
              <a:t>des Fettgehalts </a:t>
            </a:r>
            <a:r>
              <a:rPr lang="de-DE" sz="2400"/>
              <a:t>der Milch.</a:t>
            </a:r>
            <a:endParaRPr/>
          </a:p>
          <a:p>
            <a:pPr marL="742950" lvl="1" indent="-311150">
              <a:lnSpc>
                <a:spcPct val="100000"/>
              </a:lnSpc>
              <a:spcBef>
                <a:spcPts val="1000"/>
              </a:spcBef>
              <a:buSzPts val="2200"/>
              <a:defRPr/>
            </a:pPr>
            <a:r>
              <a:rPr lang="de-DE" sz="2400"/>
              <a:t>Tragen eines speziell dafür zugeschnittenes Bustier o.ä. von Vorteil </a:t>
            </a:r>
            <a:endParaRPr/>
          </a:p>
        </p:txBody>
      </p:sp>
      <p:sp>
        <p:nvSpPr>
          <p:cNvPr id="7"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9"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35</a:t>
            </a:fld>
            <a:endParaRPr lang="en-US"/>
          </a:p>
        </p:txBody>
      </p:sp>
      <p:pic>
        <p:nvPicPr>
          <p:cNvPr id="11" name="Aufgezeichneter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4680000" y="90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Maßnahmen zur Steigerung der Milchmenge</a:t>
            </a:r>
            <a:endParaRPr/>
          </a:p>
        </p:txBody>
      </p:sp>
      <p:sp>
        <p:nvSpPr>
          <p:cNvPr id="3" name="Textplatzhalter 2"/>
          <p:cNvSpPr>
            <a:spLocks noGrp="1"/>
          </p:cNvSpPr>
          <p:nvPr>
            <p:ph type="body" sz="quarter" idx="11"/>
          </p:nvPr>
        </p:nvSpPr>
        <p:spPr bwMode="auto"/>
        <p:txBody>
          <a:bodyPr/>
          <a:lstStyle/>
          <a:p>
            <a:pPr>
              <a:defRPr/>
            </a:pPr>
            <a:r>
              <a:rPr lang="de-DE"/>
              <a:t>04</a:t>
            </a:r>
            <a:endParaRPr/>
          </a:p>
        </p:txBody>
      </p:sp>
      <p:sp>
        <p:nvSpPr>
          <p:cNvPr id="4" name="Textplatzhalter 3"/>
          <p:cNvSpPr>
            <a:spLocks noGrp="1"/>
          </p:cNvSpPr>
          <p:nvPr>
            <p:ph type="body" sz="quarter" idx="13"/>
          </p:nvPr>
        </p:nvSpPr>
        <p:spPr bwMode="auto"/>
        <p:txBody>
          <a:bodyPr/>
          <a:lstStyle/>
          <a:p>
            <a:pPr>
              <a:defRPr/>
            </a:pPr>
            <a:r>
              <a:rPr lang="de-DE"/>
              <a:t>Nachgehakt</a:t>
            </a:r>
            <a:endParaRPr/>
          </a:p>
        </p:txBody>
      </p:sp>
      <p:sp>
        <p:nvSpPr>
          <p:cNvPr id="6" name="Textplatzhalter 5"/>
          <p:cNvSpPr>
            <a:spLocks noGrp="1"/>
          </p:cNvSpPr>
          <p:nvPr>
            <p:ph type="body" sz="quarter" idx="18"/>
          </p:nvPr>
        </p:nvSpPr>
        <p:spPr bwMode="auto"/>
        <p:txBody>
          <a:bodyPr/>
          <a:lstStyle/>
          <a:p>
            <a:pPr>
              <a:defRPr/>
            </a:pPr>
            <a:r>
              <a:rPr lang="de-DE"/>
              <a:t> </a:t>
            </a:r>
            <a:endParaRPr/>
          </a:p>
        </p:txBody>
      </p:sp>
      <p:sp>
        <p:nvSpPr>
          <p:cNvPr id="8" name="Google Shape;258;p37"/>
          <p:cNvSpPr txBox="1"/>
          <p:nvPr/>
        </p:nvSpPr>
        <p:spPr bwMode="auto">
          <a:xfrm>
            <a:off x="4324049" y="222122"/>
            <a:ext cx="7635600" cy="6073200"/>
          </a:xfrm>
          <a:prstGeom prst="rect">
            <a:avLst/>
          </a:prstGeom>
        </p:spPr>
        <p:txBody>
          <a:bodyPr spcFirstLastPara="1" wrap="square" lIns="91425" tIns="45700" rIns="91425" bIns="45700" anchor="ctr" anchorCtr="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927100" lvl="1" indent="-342900">
              <a:lnSpc>
                <a:spcPct val="100000"/>
              </a:lnSpc>
              <a:spcAft>
                <a:spcPts val="2400"/>
              </a:spcAft>
              <a:buClr>
                <a:srgbClr val="FFC000"/>
              </a:buClr>
              <a:buSzPct val="72000"/>
              <a:defRPr/>
            </a:pPr>
            <a:r>
              <a:rPr lang="de-DE"/>
              <a:t>Was sind Maßnahmen zur Förderung des Milchflusses und Steigerung der Milchmenge?</a:t>
            </a:r>
            <a:endParaRPr/>
          </a:p>
        </p:txBody>
      </p:sp>
      <p:sp>
        <p:nvSpPr>
          <p:cNvPr id="7"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9"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36</a:t>
            </a:fld>
            <a:endParaRPr lang="en-US"/>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platzhalter 7"/>
          <p:cNvSpPr>
            <a:spLocks noGrp="1"/>
          </p:cNvSpPr>
          <p:nvPr>
            <p:ph type="body" sz="quarter" idx="12"/>
          </p:nvPr>
        </p:nvSpPr>
        <p:spPr bwMode="auto"/>
        <p:txBody>
          <a:bodyPr/>
          <a:lstStyle/>
          <a:p>
            <a:pPr>
              <a:defRPr/>
            </a:pPr>
            <a:r>
              <a:rPr lang="de-DE"/>
              <a:t>Maßnahmen zur Steigerung der Milchmenge</a:t>
            </a:r>
            <a:endParaRPr/>
          </a:p>
        </p:txBody>
      </p:sp>
      <p:sp>
        <p:nvSpPr>
          <p:cNvPr id="7" name="Textplatzhalter 6"/>
          <p:cNvSpPr>
            <a:spLocks noGrp="1"/>
          </p:cNvSpPr>
          <p:nvPr>
            <p:ph type="body" sz="quarter" idx="11"/>
          </p:nvPr>
        </p:nvSpPr>
        <p:spPr bwMode="auto"/>
        <p:txBody>
          <a:bodyPr/>
          <a:lstStyle/>
          <a:p>
            <a:pPr>
              <a:defRPr/>
            </a:pPr>
            <a:r>
              <a:rPr lang="de-DE"/>
              <a:t>04</a:t>
            </a:r>
            <a:endParaRPr/>
          </a:p>
        </p:txBody>
      </p:sp>
      <p:sp>
        <p:nvSpPr>
          <p:cNvPr id="9" name="Textplatzhalter 8"/>
          <p:cNvSpPr>
            <a:spLocks noGrp="1"/>
          </p:cNvSpPr>
          <p:nvPr>
            <p:ph type="body" sz="quarter" idx="13"/>
          </p:nvPr>
        </p:nvSpPr>
        <p:spPr bwMode="auto"/>
        <p:txBody>
          <a:bodyPr/>
          <a:lstStyle/>
          <a:p>
            <a:pPr>
              <a:defRPr/>
            </a:pPr>
            <a:r>
              <a:rPr lang="de-DE"/>
              <a:t>Merke:</a:t>
            </a:r>
            <a:endParaRPr/>
          </a:p>
        </p:txBody>
      </p:sp>
      <p:sp>
        <p:nvSpPr>
          <p:cNvPr id="10" name="Textplatzhalter 9"/>
          <p:cNvSpPr>
            <a:spLocks noGrp="1"/>
          </p:cNvSpPr>
          <p:nvPr>
            <p:ph type="body" sz="quarter" idx="17"/>
          </p:nvPr>
        </p:nvSpPr>
        <p:spPr bwMode="auto">
          <a:xfrm>
            <a:off x="4329874" y="225425"/>
            <a:ext cx="7633526" cy="6407149"/>
          </a:xfrm>
        </p:spPr>
        <p:txBody>
          <a:bodyPr/>
          <a:lstStyle/>
          <a:p>
            <a:pPr marL="914400" lvl="1" indent="-457200" algn="l">
              <a:lnSpc>
                <a:spcPct val="100000"/>
              </a:lnSpc>
              <a:spcAft>
                <a:spcPts val="2400"/>
              </a:spcAft>
              <a:buFont typeface="Arial"/>
              <a:buChar char="•"/>
              <a:defRPr/>
            </a:pPr>
            <a:r>
              <a:rPr lang="de-DE" sz="2400" b="1"/>
              <a:t>Je häufiger </a:t>
            </a:r>
            <a:r>
              <a:rPr lang="de-DE" sz="2400"/>
              <a:t>die Brust entleert wird, </a:t>
            </a:r>
            <a:r>
              <a:rPr lang="de-DE" sz="2400" b="1"/>
              <a:t>desto mehr Milch </a:t>
            </a:r>
            <a:r>
              <a:rPr lang="de-DE" sz="2400"/>
              <a:t>wird produziert!</a:t>
            </a:r>
            <a:endParaRPr/>
          </a:p>
          <a:p>
            <a:pPr marL="914400" lvl="1" indent="-457200" algn="l">
              <a:lnSpc>
                <a:spcPct val="100000"/>
              </a:lnSpc>
              <a:spcAft>
                <a:spcPts val="2400"/>
              </a:spcAft>
              <a:buFont typeface="Arial"/>
              <a:buChar char="•"/>
              <a:defRPr/>
            </a:pPr>
            <a:r>
              <a:rPr lang="de-DE" sz="2400" b="1"/>
              <a:t>Brustmassagen, Brustkompression </a:t>
            </a:r>
            <a:r>
              <a:rPr lang="de-DE" sz="2400"/>
              <a:t>und </a:t>
            </a:r>
            <a:r>
              <a:rPr lang="de-DE" sz="2400" b="1"/>
              <a:t>Powerpumpen</a:t>
            </a:r>
            <a:r>
              <a:rPr lang="de-DE" sz="2400"/>
              <a:t> unterstützen die Laktation!</a:t>
            </a:r>
            <a:endParaRPr/>
          </a:p>
          <a:p>
            <a:pPr marL="914400" lvl="1" indent="-457200" algn="l">
              <a:lnSpc>
                <a:spcPct val="100000"/>
              </a:lnSpc>
              <a:spcAft>
                <a:spcPts val="2400"/>
              </a:spcAft>
              <a:buFont typeface="Arial"/>
              <a:buChar char="•"/>
              <a:defRPr/>
            </a:pPr>
            <a:r>
              <a:rPr lang="de-DE" sz="2400"/>
              <a:t>Das Personal und die </a:t>
            </a:r>
            <a:r>
              <a:rPr lang="de-DE" sz="2400" b="1"/>
              <a:t>Strukturen auf der Station haben Einfluss auf die Laktation </a:t>
            </a:r>
            <a:r>
              <a:rPr lang="de-DE" sz="2400"/>
              <a:t>und die Rate mit Muttermilch ernährter Kinder!</a:t>
            </a:r>
            <a:endParaRPr/>
          </a:p>
        </p:txBody>
      </p:sp>
      <p:sp>
        <p:nvSpPr>
          <p:cNvPr id="12"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13"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37</a:t>
            </a:fld>
            <a:endParaRPr lang="en-US"/>
          </a:p>
        </p:txBody>
      </p:sp>
    </p:spTree>
  </p:cSld>
  <p:clrMapOvr>
    <a:masterClrMapping/>
  </p:clrMapOvr>
  <mc:AlternateContent xmlns:mc="http://schemas.openxmlformats.org/markup-compatibility/2006" xmlns:p14="http://schemas.microsoft.com/office/powerpoint/2010/main">
    <mc:Choice Requires="p14">
      <p:transition>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Inhalt</a:t>
            </a:r>
            <a:endParaRPr/>
          </a:p>
        </p:txBody>
      </p:sp>
      <p:sp>
        <p:nvSpPr>
          <p:cNvPr id="3" name="Textplatzhalter 2"/>
          <p:cNvSpPr>
            <a:spLocks noGrp="1"/>
          </p:cNvSpPr>
          <p:nvPr>
            <p:ph type="body" sz="quarter" idx="17"/>
          </p:nvPr>
        </p:nvSpPr>
        <p:spPr bwMode="auto"/>
        <p:txBody>
          <a:bodyPr/>
          <a:lstStyle/>
          <a:p>
            <a:pPr>
              <a:defRPr/>
            </a:pPr>
            <a:r>
              <a:rPr lang="de-DE" sz="2400">
                <a:solidFill>
                  <a:schemeClr val="tx2">
                    <a:lumMod val="60000"/>
                    <a:lumOff val="40000"/>
                  </a:schemeClr>
                </a:solidFill>
              </a:rPr>
              <a:t>Initiierung der Laktation</a:t>
            </a:r>
            <a:endParaRPr/>
          </a:p>
          <a:p>
            <a:pPr>
              <a:defRPr/>
            </a:pPr>
            <a:r>
              <a:rPr lang="de-DE" sz="2400">
                <a:solidFill>
                  <a:schemeClr val="tx2">
                    <a:lumMod val="60000"/>
                    <a:lumOff val="40000"/>
                  </a:schemeClr>
                </a:solidFill>
              </a:rPr>
              <a:t>Aufrechterhaltung der Laktation</a:t>
            </a:r>
            <a:endParaRPr/>
          </a:p>
          <a:p>
            <a:pPr>
              <a:defRPr/>
            </a:pPr>
            <a:r>
              <a:rPr lang="de-DE" sz="2400">
                <a:solidFill>
                  <a:schemeClr val="tx2">
                    <a:lumMod val="60000"/>
                    <a:lumOff val="40000"/>
                  </a:schemeClr>
                </a:solidFill>
              </a:rPr>
              <a:t>Maßnahmen zur Förderung des Milchflusses </a:t>
            </a:r>
            <a:endParaRPr/>
          </a:p>
          <a:p>
            <a:pPr>
              <a:defRPr/>
            </a:pPr>
            <a:r>
              <a:rPr lang="de-DE" sz="2400">
                <a:solidFill>
                  <a:schemeClr val="tx2">
                    <a:lumMod val="60000"/>
                    <a:lumOff val="40000"/>
                  </a:schemeClr>
                </a:solidFill>
              </a:rPr>
              <a:t>Maßnahmen zur Steigerung der Milchmenge</a:t>
            </a:r>
            <a:endParaRPr/>
          </a:p>
          <a:p>
            <a:pPr>
              <a:defRPr/>
            </a:pPr>
            <a:r>
              <a:rPr lang="de-DE" sz="2400"/>
              <a:t>Brustmassagen</a:t>
            </a:r>
            <a:endParaRPr/>
          </a:p>
          <a:p>
            <a:pPr>
              <a:defRPr/>
            </a:pPr>
            <a:r>
              <a:rPr lang="de-DE" sz="2400">
                <a:solidFill>
                  <a:schemeClr val="tx2">
                    <a:lumMod val="60000"/>
                    <a:lumOff val="40000"/>
                  </a:schemeClr>
                </a:solidFill>
              </a:rPr>
              <a:t>Hygienische Aspekte im Umgang mit Muttermilch</a:t>
            </a:r>
            <a:endParaRPr/>
          </a:p>
          <a:p>
            <a:pPr>
              <a:defRPr/>
            </a:pPr>
            <a:r>
              <a:rPr lang="de-DE" sz="2400">
                <a:solidFill>
                  <a:schemeClr val="tx2">
                    <a:lumMod val="60000"/>
                    <a:lumOff val="40000"/>
                  </a:schemeClr>
                </a:solidFill>
              </a:rPr>
              <a:t>Umgang mit Muttermilch CMV-positiver Mütter</a:t>
            </a:r>
            <a:endParaRPr/>
          </a:p>
          <a:p>
            <a:pPr>
              <a:defRPr/>
            </a:pPr>
            <a:endParaRPr lang="de-DE"/>
          </a:p>
        </p:txBody>
      </p:sp>
      <p:sp>
        <p:nvSpPr>
          <p:cNvPr id="4"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Brustmassagen</a:t>
            </a:r>
            <a:endParaRPr/>
          </a:p>
        </p:txBody>
      </p:sp>
      <p:sp>
        <p:nvSpPr>
          <p:cNvPr id="3" name="Textplatzhalter 2"/>
          <p:cNvSpPr>
            <a:spLocks noGrp="1"/>
          </p:cNvSpPr>
          <p:nvPr>
            <p:ph type="body" sz="quarter" idx="19"/>
          </p:nvPr>
        </p:nvSpPr>
        <p:spPr bwMode="auto"/>
        <p:txBody>
          <a:bodyPr/>
          <a:lstStyle/>
          <a:p>
            <a:pPr>
              <a:defRPr/>
            </a:pPr>
            <a:r>
              <a:rPr lang="de-DE"/>
              <a:t>05</a:t>
            </a:r>
            <a:endParaRPr/>
          </a:p>
        </p:txBody>
      </p:sp>
      <p:pic>
        <p:nvPicPr>
          <p:cNvPr id="6" name="Bildplatzhalter 5"/>
          <p:cNvPicPr>
            <a:picLocks noGrp="1" noChangeAspect="1"/>
          </p:cNvPicPr>
          <p:nvPr>
            <p:ph type="pic" sz="quarter" idx="10"/>
          </p:nvPr>
        </p:nvPicPr>
        <p:blipFill>
          <a:blip r:embed="rId2"/>
          <a:srcRect l="617" t="19832" r="-617" b="50000"/>
          <a:stretch/>
        </p:blipFill>
        <p:spPr bwMode="auto">
          <a:xfrm>
            <a:off x="1200150" y="2681556"/>
            <a:ext cx="9791700" cy="41764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Foliennummernplatzhalter 2"/>
          <p:cNvSpPr>
            <a:spLocks noGrp="1"/>
          </p:cNvSpPr>
          <p:nvPr>
            <p:ph type="sldNum" idx="16"/>
          </p:nvPr>
        </p:nvSpPr>
        <p:spPr bwMode="auto"/>
        <p:txBody>
          <a:bodyPr/>
          <a:lstStyle/>
          <a:p>
            <a:pPr>
              <a:defRPr/>
            </a:pPr>
            <a:fld id="{00000000-1234-1234-1234-123412341234}" type="slidenum">
              <a:rPr lang="en-US"/>
              <a:t>4</a:t>
            </a:fld>
            <a:endParaRPr lang="en-US"/>
          </a:p>
        </p:txBody>
      </p:sp>
      <p:sp>
        <p:nvSpPr>
          <p:cNvPr id="4" name="Textplatzhalter 3"/>
          <p:cNvSpPr>
            <a:spLocks noGrp="1"/>
          </p:cNvSpPr>
          <p:nvPr>
            <p:ph type="body" sz="quarter" idx="17"/>
          </p:nvPr>
        </p:nvSpPr>
        <p:spPr bwMode="auto"/>
        <p:txBody>
          <a:bodyPr/>
          <a:lstStyle/>
          <a:p>
            <a:pPr lvl="1">
              <a:defRPr/>
            </a:pPr>
            <a:r>
              <a:rPr lang="de-DE" sz="4400">
                <a:solidFill>
                  <a:schemeClr val="accent1">
                    <a:lumMod val="50000"/>
                  </a:schemeClr>
                </a:solidFill>
              </a:rPr>
              <a:t>Mit ihrer Teilnahme erlangen Sie neues Wissen, womit Sie aktiv die Gesundheit Frühgeborener unterstützen!</a:t>
            </a:r>
            <a:endParaRPr/>
          </a:p>
        </p:txBody>
      </p:sp>
      <p:sp>
        <p:nvSpPr>
          <p:cNvPr id="5" name="Textplatzhalter 4"/>
          <p:cNvSpPr>
            <a:spLocks noGrp="1"/>
          </p:cNvSpPr>
          <p:nvPr>
            <p:ph type="body" sz="quarter" idx="18"/>
          </p:nvPr>
        </p:nvSpPr>
        <p:spPr bwMode="auto"/>
        <p:txBody>
          <a:bodyPr/>
          <a:lstStyle/>
          <a:p>
            <a:pPr>
              <a:defRPr/>
            </a:pPr>
            <a:r>
              <a:rPr lang="de-DE"/>
              <a:t> </a:t>
            </a:r>
            <a:endParaRPr/>
          </a:p>
        </p:txBody>
      </p:sp>
      <p:sp>
        <p:nvSpPr>
          <p:cNvPr id="2" name="Fußzeilenplatzhalter 1"/>
          <p:cNvSpPr>
            <a:spLocks noGrp="1"/>
          </p:cNvSpPr>
          <p:nvPr>
            <p:ph type="ftr" idx="15"/>
          </p:nvPr>
        </p:nvSpPr>
        <p:spPr bwMode="auto"/>
        <p:txBody>
          <a:bodyPr/>
          <a:lstStyle/>
          <a:p>
            <a:pPr>
              <a:lnSpc>
                <a:spcPct val="135000"/>
              </a:lnSpc>
              <a:buSzTx/>
              <a:defRPr/>
            </a:pPr>
            <a:r>
              <a:rPr lang="en-US"/>
              <a:t>MODUL 3</a:t>
            </a:r>
            <a:endParaRPr/>
          </a:p>
        </p:txBody>
      </p:sp>
    </p:spTree>
  </p:cSld>
  <p:clrMapOvr>
    <a:masterClrMapping/>
  </p:clrMapOvr>
  <mc:AlternateContent xmlns:mc="http://schemas.openxmlformats.org/markup-compatibility/2006" xmlns:p14="http://schemas.microsoft.com/office/powerpoint/2010/main">
    <mc:Choice Requires="p14">
      <p:transition>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Bildplatzhalter 8"/>
          <p:cNvPicPr>
            <a:picLocks noGrp="1" noChangeAspect="1"/>
          </p:cNvPicPr>
          <p:nvPr>
            <p:ph type="pic" sz="quarter" idx="14"/>
          </p:nvPr>
        </p:nvPicPr>
        <p:blipFill>
          <a:blip r:embed="rId2"/>
          <a:srcRect t="7995" b="7995"/>
          <a:stretch/>
        </p:blipFill>
        <p:spPr bwMode="auto">
          <a:prstGeom prst="rect">
            <a:avLst/>
          </a:prstGeom>
        </p:spPr>
      </p:pic>
      <p:sp>
        <p:nvSpPr>
          <p:cNvPr id="3" name="Textplatzhalter 2"/>
          <p:cNvSpPr>
            <a:spLocks noGrp="1"/>
          </p:cNvSpPr>
          <p:nvPr>
            <p:ph type="body" sz="quarter" idx="12"/>
          </p:nvPr>
        </p:nvSpPr>
        <p:spPr bwMode="auto"/>
        <p:txBody>
          <a:bodyPr/>
          <a:lstStyle/>
          <a:p>
            <a:pPr>
              <a:defRPr/>
            </a:pPr>
            <a:r>
              <a:rPr lang="de-DE"/>
              <a:t>Brustmassagen</a:t>
            </a:r>
            <a:endParaRPr/>
          </a:p>
        </p:txBody>
      </p:sp>
      <p:sp>
        <p:nvSpPr>
          <p:cNvPr id="4" name="Textplatzhalter 3"/>
          <p:cNvSpPr>
            <a:spLocks noGrp="1"/>
          </p:cNvSpPr>
          <p:nvPr>
            <p:ph type="body" sz="quarter" idx="11"/>
          </p:nvPr>
        </p:nvSpPr>
        <p:spPr bwMode="auto"/>
        <p:txBody>
          <a:bodyPr/>
          <a:lstStyle/>
          <a:p>
            <a:pPr>
              <a:defRPr/>
            </a:pPr>
            <a:r>
              <a:rPr lang="de-DE"/>
              <a:t>05</a:t>
            </a:r>
            <a:endParaRPr/>
          </a:p>
        </p:txBody>
      </p:sp>
      <p:sp>
        <p:nvSpPr>
          <p:cNvPr id="5" name="Textplatzhalter 4"/>
          <p:cNvSpPr>
            <a:spLocks noGrp="1"/>
          </p:cNvSpPr>
          <p:nvPr>
            <p:ph type="body" sz="quarter" idx="13"/>
          </p:nvPr>
        </p:nvSpPr>
        <p:spPr bwMode="auto"/>
        <p:txBody>
          <a:bodyPr/>
          <a:lstStyle/>
          <a:p>
            <a:pPr>
              <a:defRPr/>
            </a:pPr>
            <a:r>
              <a:rPr lang="de-DE"/>
              <a:t> </a:t>
            </a:r>
            <a:endParaRPr/>
          </a:p>
        </p:txBody>
      </p:sp>
      <p:sp>
        <p:nvSpPr>
          <p:cNvPr id="6" name="Textplatzhalter 5"/>
          <p:cNvSpPr>
            <a:spLocks noGrp="1"/>
          </p:cNvSpPr>
          <p:nvPr>
            <p:ph type="body" sz="quarter" idx="17"/>
          </p:nvPr>
        </p:nvSpPr>
        <p:spPr bwMode="auto"/>
        <p:txBody>
          <a:bodyPr/>
          <a:lstStyle/>
          <a:p>
            <a:pPr marL="914400" lvl="1" indent="-368300">
              <a:lnSpc>
                <a:spcPct val="100000"/>
              </a:lnSpc>
              <a:spcBef>
                <a:spcPts val="1000"/>
              </a:spcBef>
              <a:buSzPts val="2200"/>
              <a:defRPr/>
            </a:pPr>
            <a:r>
              <a:rPr lang="de-DE" sz="2400"/>
              <a:t>Brustmassagen wirken </a:t>
            </a:r>
            <a:r>
              <a:rPr lang="de-DE" sz="2400" b="1"/>
              <a:t>durchblutungsfördernd</a:t>
            </a:r>
            <a:endParaRPr lang="de-DE" sz="2400"/>
          </a:p>
          <a:p>
            <a:pPr marL="914400" lvl="1" indent="0">
              <a:lnSpc>
                <a:spcPct val="100000"/>
              </a:lnSpc>
              <a:spcBef>
                <a:spcPts val="0"/>
              </a:spcBef>
              <a:buNone/>
              <a:defRPr/>
            </a:pPr>
            <a:r>
              <a:rPr lang="de-DE" sz="2400"/>
              <a:t>→ Muskulatur entspannt sich</a:t>
            </a:r>
            <a:endParaRPr/>
          </a:p>
          <a:p>
            <a:pPr marL="914400" lvl="1" indent="0">
              <a:lnSpc>
                <a:spcPct val="100000"/>
              </a:lnSpc>
              <a:spcBef>
                <a:spcPts val="0"/>
              </a:spcBef>
              <a:buNone/>
              <a:defRPr/>
            </a:pPr>
            <a:r>
              <a:rPr lang="de-DE" sz="2400"/>
              <a:t>→ verbesserter Abfluss extrazelluläre Flüssigkeiten</a:t>
            </a:r>
            <a:endParaRPr/>
          </a:p>
          <a:p>
            <a:pPr marL="914400" lvl="1" indent="-368300">
              <a:lnSpc>
                <a:spcPct val="100000"/>
              </a:lnSpc>
              <a:spcBef>
                <a:spcPts val="1000"/>
              </a:spcBef>
              <a:buSzPts val="2200"/>
              <a:defRPr/>
            </a:pPr>
            <a:r>
              <a:rPr lang="de-DE" sz="2400" b="1"/>
              <a:t>Oxytocin wird freigesetzt</a:t>
            </a:r>
            <a:endParaRPr/>
          </a:p>
          <a:p>
            <a:pPr marL="914400" lvl="1" indent="-368300">
              <a:lnSpc>
                <a:spcPct val="100000"/>
              </a:lnSpc>
              <a:spcBef>
                <a:spcPts val="1000"/>
              </a:spcBef>
              <a:buSzPts val="2200"/>
              <a:defRPr/>
            </a:pPr>
            <a:r>
              <a:rPr lang="de-DE" sz="2400"/>
              <a:t>während des Abpumpens oder Stillens durchgeführt, </a:t>
            </a:r>
            <a:r>
              <a:rPr lang="de-DE" sz="2400" b="1"/>
              <a:t>erhöht sich der Fettgehalt </a:t>
            </a:r>
            <a:r>
              <a:rPr lang="de-DE" sz="2400"/>
              <a:t>der Muttermilch</a:t>
            </a:r>
            <a:endParaRPr/>
          </a:p>
          <a:p>
            <a:pPr marL="914400" lvl="1" indent="-368300">
              <a:lnSpc>
                <a:spcPct val="100000"/>
              </a:lnSpc>
              <a:spcBef>
                <a:spcPts val="1000"/>
              </a:spcBef>
              <a:buSzPts val="2200"/>
              <a:defRPr/>
            </a:pPr>
            <a:r>
              <a:rPr lang="de-DE" sz="2400"/>
              <a:t>initialer Milcheinschuss weniger schmerzhaft</a:t>
            </a:r>
            <a:endParaRPr/>
          </a:p>
        </p:txBody>
      </p:sp>
      <p:sp>
        <p:nvSpPr>
          <p:cNvPr id="7"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8"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40</a:t>
            </a:fld>
            <a:endParaRPr lang="en-US"/>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Bildplatzhalter 7"/>
          <p:cNvPicPr>
            <a:picLocks noGrp="1" noChangeAspect="1"/>
          </p:cNvPicPr>
          <p:nvPr>
            <p:ph type="pic" sz="quarter" idx="14"/>
          </p:nvPr>
        </p:nvPicPr>
        <p:blipFill>
          <a:blip r:embed="rId2"/>
          <a:srcRect t="7995" b="7995"/>
          <a:stretch/>
        </p:blipFill>
        <p:spPr bwMode="auto">
          <a:prstGeom prst="rect">
            <a:avLst/>
          </a:prstGeom>
        </p:spPr>
      </p:pic>
      <p:sp>
        <p:nvSpPr>
          <p:cNvPr id="3" name="Textplatzhalter 2"/>
          <p:cNvSpPr>
            <a:spLocks noGrp="1"/>
          </p:cNvSpPr>
          <p:nvPr>
            <p:ph type="body" sz="quarter" idx="12"/>
          </p:nvPr>
        </p:nvSpPr>
        <p:spPr bwMode="auto"/>
        <p:txBody>
          <a:bodyPr/>
          <a:lstStyle/>
          <a:p>
            <a:pPr>
              <a:defRPr/>
            </a:pPr>
            <a:r>
              <a:rPr lang="de-DE"/>
              <a:t>Brustmassagen</a:t>
            </a:r>
            <a:endParaRPr/>
          </a:p>
        </p:txBody>
      </p:sp>
      <p:sp>
        <p:nvSpPr>
          <p:cNvPr id="4" name="Textplatzhalter 3"/>
          <p:cNvSpPr>
            <a:spLocks noGrp="1"/>
          </p:cNvSpPr>
          <p:nvPr>
            <p:ph type="body" sz="quarter" idx="11"/>
          </p:nvPr>
        </p:nvSpPr>
        <p:spPr bwMode="auto"/>
        <p:txBody>
          <a:bodyPr/>
          <a:lstStyle/>
          <a:p>
            <a:pPr>
              <a:defRPr/>
            </a:pPr>
            <a:r>
              <a:rPr lang="de-DE"/>
              <a:t>05</a:t>
            </a:r>
            <a:endParaRPr/>
          </a:p>
        </p:txBody>
      </p:sp>
      <p:sp>
        <p:nvSpPr>
          <p:cNvPr id="5" name="Textplatzhalter 4"/>
          <p:cNvSpPr>
            <a:spLocks noGrp="1"/>
          </p:cNvSpPr>
          <p:nvPr>
            <p:ph type="body" sz="quarter" idx="13"/>
          </p:nvPr>
        </p:nvSpPr>
        <p:spPr bwMode="auto"/>
        <p:txBody>
          <a:bodyPr/>
          <a:lstStyle/>
          <a:p>
            <a:pPr>
              <a:defRPr/>
            </a:pPr>
            <a:r>
              <a:rPr lang="de-DE"/>
              <a:t>Indikationen</a:t>
            </a:r>
            <a:endParaRPr/>
          </a:p>
        </p:txBody>
      </p:sp>
      <p:sp>
        <p:nvSpPr>
          <p:cNvPr id="6" name="Textplatzhalter 5"/>
          <p:cNvSpPr>
            <a:spLocks noGrp="1"/>
          </p:cNvSpPr>
          <p:nvPr>
            <p:ph type="body" sz="quarter" idx="17"/>
          </p:nvPr>
        </p:nvSpPr>
        <p:spPr bwMode="auto"/>
        <p:txBody>
          <a:bodyPr/>
          <a:lstStyle/>
          <a:p>
            <a:pPr marL="914400" lvl="1" indent="-368300">
              <a:lnSpc>
                <a:spcPct val="100000"/>
              </a:lnSpc>
              <a:spcBef>
                <a:spcPts val="1000"/>
              </a:spcBef>
              <a:buSzPts val="2200"/>
              <a:defRPr/>
            </a:pPr>
            <a:r>
              <a:rPr lang="de-DE" sz="2400" b="1"/>
              <a:t>Abschwächung </a:t>
            </a:r>
            <a:r>
              <a:rPr lang="de-DE" sz="2400"/>
              <a:t>der Symptome der initialen Brustdrüsenschwellung wie </a:t>
            </a:r>
            <a:r>
              <a:rPr lang="de-DE" sz="2400" b="1"/>
              <a:t>Schmerzen</a:t>
            </a:r>
            <a:r>
              <a:rPr lang="de-DE" sz="2400"/>
              <a:t> und </a:t>
            </a:r>
            <a:r>
              <a:rPr lang="de-DE" sz="2400" b="1"/>
              <a:t>Hautreizungen</a:t>
            </a:r>
            <a:endParaRPr lang="de-DE" sz="2400"/>
          </a:p>
          <a:p>
            <a:pPr marL="914400" lvl="1" indent="-368300">
              <a:lnSpc>
                <a:spcPct val="100000"/>
              </a:lnSpc>
              <a:spcBef>
                <a:spcPts val="1000"/>
              </a:spcBef>
              <a:buSzPts val="2200"/>
              <a:defRPr/>
            </a:pPr>
            <a:r>
              <a:rPr lang="de-DE" sz="2400" b="1"/>
              <a:t>Lösen eines Milchstaus</a:t>
            </a:r>
            <a:r>
              <a:rPr lang="de-DE" sz="2400"/>
              <a:t> oder verstopfter Milchgänge.</a:t>
            </a:r>
            <a:endParaRPr/>
          </a:p>
          <a:p>
            <a:pPr marL="914400" lvl="1" indent="-368300">
              <a:lnSpc>
                <a:spcPct val="100000"/>
              </a:lnSpc>
              <a:spcBef>
                <a:spcPts val="1000"/>
              </a:spcBef>
              <a:buSzPts val="2200"/>
              <a:defRPr/>
            </a:pPr>
            <a:r>
              <a:rPr lang="de-DE" sz="2400" b="1"/>
              <a:t>Unterstützung der Brustentleerung </a:t>
            </a:r>
            <a:r>
              <a:rPr lang="de-DE" sz="2400"/>
              <a:t>bei trinkschwachen Kindern, bei Milchstau oder bei der Bildung von zu wenig Muttermilch</a:t>
            </a:r>
            <a:endParaRPr/>
          </a:p>
          <a:p>
            <a:pPr marL="914400" lvl="1" indent="-368300">
              <a:lnSpc>
                <a:spcPct val="100000"/>
              </a:lnSpc>
              <a:spcBef>
                <a:spcPts val="1000"/>
              </a:spcBef>
              <a:buSzPts val="2200"/>
              <a:defRPr/>
            </a:pPr>
            <a:r>
              <a:rPr lang="de-DE" sz="2400"/>
              <a:t>erleichterte Brusterfassung für den Säugling durch </a:t>
            </a:r>
            <a:r>
              <a:rPr lang="de-DE" sz="2400" b="1"/>
              <a:t>Aufrichtung der Mamille </a:t>
            </a:r>
            <a:endParaRPr lang="de-DE" sz="2400"/>
          </a:p>
        </p:txBody>
      </p:sp>
      <p:sp>
        <p:nvSpPr>
          <p:cNvPr id="7"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9"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41</a:t>
            </a:fld>
            <a:endParaRPr lang="en-US"/>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Brustmassagen</a:t>
            </a:r>
            <a:endParaRPr/>
          </a:p>
        </p:txBody>
      </p:sp>
      <p:sp>
        <p:nvSpPr>
          <p:cNvPr id="3" name="Textplatzhalter 2"/>
          <p:cNvSpPr>
            <a:spLocks noGrp="1"/>
          </p:cNvSpPr>
          <p:nvPr>
            <p:ph type="body" sz="quarter" idx="11"/>
          </p:nvPr>
        </p:nvSpPr>
        <p:spPr bwMode="auto"/>
        <p:txBody>
          <a:bodyPr/>
          <a:lstStyle/>
          <a:p>
            <a:pPr>
              <a:defRPr/>
            </a:pPr>
            <a:r>
              <a:rPr lang="de-DE"/>
              <a:t>05</a:t>
            </a:r>
            <a:endParaRPr/>
          </a:p>
        </p:txBody>
      </p:sp>
      <p:sp>
        <p:nvSpPr>
          <p:cNvPr id="4" name="Textplatzhalter 3"/>
          <p:cNvSpPr>
            <a:spLocks noGrp="1"/>
          </p:cNvSpPr>
          <p:nvPr>
            <p:ph type="body" sz="quarter" idx="13"/>
          </p:nvPr>
        </p:nvSpPr>
        <p:spPr bwMode="auto"/>
        <p:txBody>
          <a:bodyPr/>
          <a:lstStyle/>
          <a:p>
            <a:pPr>
              <a:defRPr/>
            </a:pPr>
            <a:r>
              <a:rPr lang="de-DE"/>
              <a:t>Kontraindikationen</a:t>
            </a:r>
            <a:endParaRPr/>
          </a:p>
        </p:txBody>
      </p:sp>
      <p:sp>
        <p:nvSpPr>
          <p:cNvPr id="5" name="Textplatzhalter 4"/>
          <p:cNvSpPr>
            <a:spLocks noGrp="1"/>
          </p:cNvSpPr>
          <p:nvPr>
            <p:ph type="body" sz="quarter" idx="17"/>
          </p:nvPr>
        </p:nvSpPr>
        <p:spPr bwMode="auto"/>
        <p:txBody>
          <a:bodyPr/>
          <a:lstStyle/>
          <a:p>
            <a:pPr marL="742950" lvl="1" indent="-311150">
              <a:lnSpc>
                <a:spcPct val="100000"/>
              </a:lnSpc>
              <a:spcBef>
                <a:spcPts val="1000"/>
              </a:spcBef>
              <a:buSzPts val="2200"/>
              <a:defRPr/>
            </a:pPr>
            <a:r>
              <a:rPr lang="de-DE" sz="2400"/>
              <a:t>Bei infektiöser Mastitis Gefahr eines </a:t>
            </a:r>
            <a:r>
              <a:rPr lang="de-DE" sz="2400" b="1"/>
              <a:t>Abszesses</a:t>
            </a:r>
            <a:r>
              <a:rPr lang="de-DE" sz="2400"/>
              <a:t>, wenn eine Brustmassage zu fest durchgeführt wird</a:t>
            </a:r>
            <a:endParaRPr/>
          </a:p>
          <a:p>
            <a:pPr marL="742950" lvl="1" indent="-311150">
              <a:lnSpc>
                <a:spcPct val="100000"/>
              </a:lnSpc>
              <a:spcBef>
                <a:spcPts val="1000"/>
              </a:spcBef>
              <a:buSzPts val="2200"/>
              <a:defRPr/>
            </a:pPr>
            <a:r>
              <a:rPr lang="de-DE" sz="2400"/>
              <a:t>Entstehung von </a:t>
            </a:r>
            <a:r>
              <a:rPr lang="de-DE" sz="2400" b="1"/>
              <a:t>Drucknekrosen</a:t>
            </a:r>
            <a:r>
              <a:rPr lang="de-DE" sz="2400"/>
              <a:t> möglich bei Massage mit zu starkem Druck auf das Gewebe</a:t>
            </a:r>
            <a:endParaRPr/>
          </a:p>
          <a:p>
            <a:pPr marL="742950" lvl="1" indent="-311150">
              <a:lnSpc>
                <a:spcPct val="100000"/>
              </a:lnSpc>
              <a:spcBef>
                <a:spcPts val="1000"/>
              </a:spcBef>
              <a:buSzPts val="2200"/>
              <a:defRPr/>
            </a:pPr>
            <a:r>
              <a:rPr lang="de-DE" sz="2400"/>
              <a:t>Bei gesunden Neugeborenen Gefahr der </a:t>
            </a:r>
            <a:r>
              <a:rPr lang="de-DE" sz="2400" b="1"/>
              <a:t>Pathologisierung</a:t>
            </a:r>
            <a:r>
              <a:rPr lang="de-DE" sz="2400"/>
              <a:t> des Stillvorgangs </a:t>
            </a:r>
            <a:endParaRPr/>
          </a:p>
          <a:p>
            <a:pPr marL="457200" lvl="1" indent="0">
              <a:lnSpc>
                <a:spcPct val="100000"/>
              </a:lnSpc>
              <a:spcBef>
                <a:spcPts val="1000"/>
              </a:spcBef>
              <a:buSzPts val="2200"/>
              <a:buNone/>
              <a:defRPr/>
            </a:pPr>
            <a:endParaRPr lang="de-DE" sz="2400"/>
          </a:p>
          <a:p>
            <a:pPr marL="457200" lvl="1" indent="0" algn="ctr">
              <a:lnSpc>
                <a:spcPct val="100000"/>
              </a:lnSpc>
              <a:spcBef>
                <a:spcPts val="1000"/>
              </a:spcBef>
              <a:buSzPts val="2200"/>
              <a:buNone/>
              <a:defRPr/>
            </a:pPr>
            <a:r>
              <a:rPr lang="de-DE" sz="2400"/>
              <a:t>Brustmassagen sollten </a:t>
            </a:r>
            <a:r>
              <a:rPr lang="de-DE" sz="2400" b="1"/>
              <a:t>nie</a:t>
            </a:r>
            <a:r>
              <a:rPr lang="de-DE" sz="2400"/>
              <a:t> als </a:t>
            </a:r>
            <a:r>
              <a:rPr lang="de-DE" sz="2400" b="1"/>
              <a:t>schmerzhaft </a:t>
            </a:r>
            <a:r>
              <a:rPr lang="de-DE" sz="2400"/>
              <a:t>empfunden werden!</a:t>
            </a:r>
            <a:endParaRPr/>
          </a:p>
        </p:txBody>
      </p:sp>
      <p:sp>
        <p:nvSpPr>
          <p:cNvPr id="6" name="Google Shape;415;p48"/>
          <p:cNvSpPr/>
          <p:nvPr/>
        </p:nvSpPr>
        <p:spPr bwMode="auto">
          <a:xfrm>
            <a:off x="4366637" y="4642987"/>
            <a:ext cx="7560000" cy="928500"/>
          </a:xfrm>
          <a:prstGeom prst="rect">
            <a:avLst/>
          </a:prstGeom>
          <a:no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8"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9"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42</a:t>
            </a:fld>
            <a:endParaRPr lang="en-US"/>
          </a:p>
        </p:txBody>
      </p:sp>
      <p:sp>
        <p:nvSpPr>
          <p:cNvPr id="7" name="Rechteck: abgerundete Ecken 6"/>
          <p:cNvSpPr/>
          <p:nvPr/>
        </p:nvSpPr>
        <p:spPr bwMode="auto">
          <a:xfrm>
            <a:off x="4869180" y="4240530"/>
            <a:ext cx="7057457" cy="1330957"/>
          </a:xfrm>
          <a:prstGeom prst="roundRect">
            <a:avLst>
              <a:gd name="adj" fmla="val 16667"/>
            </a:avLst>
          </a:prstGeom>
          <a:noFill/>
          <a:ln w="5715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Bildplatzhalter 9"/>
          <p:cNvPicPr>
            <a:picLocks noGrp="1" noChangeAspect="1"/>
          </p:cNvPicPr>
          <p:nvPr>
            <p:ph type="pic" sz="quarter" idx="14"/>
          </p:nvPr>
        </p:nvPicPr>
        <p:blipFill>
          <a:blip r:embed="rId3"/>
          <a:srcRect t="27726" b="27726"/>
          <a:stretch/>
        </p:blipFill>
        <p:spPr bwMode="auto">
          <a:xfrm>
            <a:off x="230163" y="3500082"/>
            <a:ext cx="3889376" cy="2449868"/>
          </a:xfrm>
          <a:prstGeom prst="rect">
            <a:avLst/>
          </a:prstGeom>
        </p:spPr>
      </p:pic>
      <p:sp>
        <p:nvSpPr>
          <p:cNvPr id="3" name="Textplatzhalter 2"/>
          <p:cNvSpPr>
            <a:spLocks noGrp="1"/>
          </p:cNvSpPr>
          <p:nvPr>
            <p:ph type="body" sz="quarter" idx="12"/>
          </p:nvPr>
        </p:nvSpPr>
        <p:spPr bwMode="auto"/>
        <p:txBody>
          <a:bodyPr/>
          <a:lstStyle/>
          <a:p>
            <a:pPr>
              <a:defRPr/>
            </a:pPr>
            <a:r>
              <a:rPr lang="de-DE"/>
              <a:t>Brustmassagen</a:t>
            </a:r>
            <a:endParaRPr/>
          </a:p>
        </p:txBody>
      </p:sp>
      <p:sp>
        <p:nvSpPr>
          <p:cNvPr id="4" name="Textplatzhalter 3"/>
          <p:cNvSpPr>
            <a:spLocks noGrp="1"/>
          </p:cNvSpPr>
          <p:nvPr>
            <p:ph type="body" sz="quarter" idx="11"/>
          </p:nvPr>
        </p:nvSpPr>
        <p:spPr bwMode="auto"/>
        <p:txBody>
          <a:bodyPr/>
          <a:lstStyle/>
          <a:p>
            <a:pPr>
              <a:defRPr/>
            </a:pPr>
            <a:r>
              <a:rPr lang="de-DE"/>
              <a:t>05</a:t>
            </a:r>
            <a:endParaRPr/>
          </a:p>
        </p:txBody>
      </p:sp>
      <p:sp>
        <p:nvSpPr>
          <p:cNvPr id="5" name="Textplatzhalter 4"/>
          <p:cNvSpPr>
            <a:spLocks noGrp="1"/>
          </p:cNvSpPr>
          <p:nvPr>
            <p:ph type="body" sz="quarter" idx="13"/>
          </p:nvPr>
        </p:nvSpPr>
        <p:spPr bwMode="auto"/>
        <p:txBody>
          <a:bodyPr/>
          <a:lstStyle/>
          <a:p>
            <a:pPr>
              <a:defRPr/>
            </a:pPr>
            <a:r>
              <a:rPr lang="de-DE"/>
              <a:t>Vorbereitung</a:t>
            </a:r>
            <a:endParaRPr/>
          </a:p>
        </p:txBody>
      </p:sp>
      <p:sp>
        <p:nvSpPr>
          <p:cNvPr id="6" name="Textplatzhalter 5"/>
          <p:cNvSpPr>
            <a:spLocks noGrp="1"/>
          </p:cNvSpPr>
          <p:nvPr>
            <p:ph type="body" sz="quarter" idx="17"/>
          </p:nvPr>
        </p:nvSpPr>
        <p:spPr bwMode="auto"/>
        <p:txBody>
          <a:bodyPr/>
          <a:lstStyle/>
          <a:p>
            <a:pPr marL="914400" lvl="1" indent="-368300">
              <a:lnSpc>
                <a:spcPct val="100000"/>
              </a:lnSpc>
              <a:spcBef>
                <a:spcPts val="1000"/>
              </a:spcBef>
              <a:buSzPts val="2200"/>
              <a:defRPr/>
            </a:pPr>
            <a:r>
              <a:rPr lang="de-DE" sz="2400"/>
              <a:t>möglichst </a:t>
            </a:r>
            <a:r>
              <a:rPr lang="de-DE" sz="2400" b="1"/>
              <a:t>ruhige und ungestörte Umgebung</a:t>
            </a:r>
            <a:r>
              <a:rPr lang="de-DE" sz="2400"/>
              <a:t> ohne Luftzug</a:t>
            </a:r>
            <a:endParaRPr/>
          </a:p>
          <a:p>
            <a:pPr marL="914400" lvl="1" indent="-368300">
              <a:lnSpc>
                <a:spcPct val="100000"/>
              </a:lnSpc>
              <a:spcBef>
                <a:spcPts val="1000"/>
              </a:spcBef>
              <a:buSzPts val="2200"/>
              <a:defRPr/>
            </a:pPr>
            <a:r>
              <a:rPr lang="de-DE" sz="2400" b="1"/>
              <a:t>bequeme</a:t>
            </a:r>
            <a:r>
              <a:rPr lang="de-DE" sz="2400"/>
              <a:t>, halb aufrechte Rückenlage ermöglichen</a:t>
            </a:r>
            <a:endParaRPr/>
          </a:p>
          <a:p>
            <a:pPr marL="914400" lvl="1" indent="-368300">
              <a:lnSpc>
                <a:spcPct val="100000"/>
              </a:lnSpc>
              <a:spcBef>
                <a:spcPts val="1000"/>
              </a:spcBef>
              <a:buSzPts val="2200"/>
              <a:defRPr/>
            </a:pPr>
            <a:r>
              <a:rPr lang="de-DE" sz="2400"/>
              <a:t>Hände mit warmem Wasser waschen, ggf. eine </a:t>
            </a:r>
            <a:r>
              <a:rPr lang="de-DE" sz="2400" b="1"/>
              <a:t>feuchtwarme Anwendung </a:t>
            </a:r>
            <a:r>
              <a:rPr lang="de-DE" sz="2400"/>
              <a:t>bis zu</a:t>
            </a:r>
            <a:r>
              <a:rPr lang="de-DE" sz="2400" b="1"/>
              <a:t> 10 Minuten</a:t>
            </a:r>
            <a:r>
              <a:rPr lang="de-DE" sz="2400"/>
              <a:t> zur Entspannung</a:t>
            </a:r>
            <a:endParaRPr/>
          </a:p>
          <a:p>
            <a:pPr marL="914400" lvl="1" indent="0">
              <a:lnSpc>
                <a:spcPct val="100000"/>
              </a:lnSpc>
              <a:spcBef>
                <a:spcPts val="1000"/>
              </a:spcBef>
              <a:buNone/>
              <a:defRPr/>
            </a:pPr>
            <a:r>
              <a:rPr lang="de-DE" sz="2400">
                <a:solidFill>
                  <a:srgbClr val="FFC000"/>
                </a:solidFill>
              </a:rPr>
              <a:t>→ </a:t>
            </a:r>
            <a:r>
              <a:rPr lang="de-DE" sz="2400"/>
              <a:t>Bei </a:t>
            </a:r>
            <a:r>
              <a:rPr lang="de-DE" sz="2400" b="1"/>
              <a:t>Rötung/Infektionszeichen </a:t>
            </a:r>
            <a:r>
              <a:rPr lang="de-DE" sz="2400"/>
              <a:t>Einwirkzeit auf </a:t>
            </a:r>
            <a:r>
              <a:rPr lang="de-DE" sz="2400" b="1"/>
              <a:t>3-5 </a:t>
            </a:r>
            <a:endParaRPr/>
          </a:p>
          <a:p>
            <a:pPr marL="914400" lvl="1" indent="0">
              <a:lnSpc>
                <a:spcPct val="100000"/>
              </a:lnSpc>
              <a:spcBef>
                <a:spcPts val="0"/>
              </a:spcBef>
              <a:buNone/>
              <a:defRPr/>
            </a:pPr>
            <a:r>
              <a:rPr lang="de-DE" sz="2400" b="1"/>
              <a:t>    Minuten </a:t>
            </a:r>
            <a:r>
              <a:rPr lang="de-DE" sz="2400"/>
              <a:t>verkürzen!</a:t>
            </a:r>
            <a:endParaRPr/>
          </a:p>
          <a:p>
            <a:pPr marL="914400" lvl="1" indent="-393700">
              <a:lnSpc>
                <a:spcPct val="100000"/>
              </a:lnSpc>
              <a:spcBef>
                <a:spcPts val="1000"/>
              </a:spcBef>
              <a:buSzPts val="2600"/>
              <a:defRPr/>
            </a:pPr>
            <a:r>
              <a:rPr lang="de-DE" sz="2400"/>
              <a:t>Massage von der Mutter selbst durchführen lassen oder ihre Hand führen (evtl. Partner:in)</a:t>
            </a:r>
            <a:endParaRPr/>
          </a:p>
        </p:txBody>
      </p:sp>
      <p:sp>
        <p:nvSpPr>
          <p:cNvPr id="7"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8"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43</a:t>
            </a:fld>
            <a:endParaRPr lang="en-US"/>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Brustmassagen</a:t>
            </a:r>
            <a:endParaRPr/>
          </a:p>
        </p:txBody>
      </p:sp>
      <p:sp>
        <p:nvSpPr>
          <p:cNvPr id="3" name="Textplatzhalter 2"/>
          <p:cNvSpPr>
            <a:spLocks noGrp="1"/>
          </p:cNvSpPr>
          <p:nvPr>
            <p:ph type="body" sz="quarter" idx="11"/>
          </p:nvPr>
        </p:nvSpPr>
        <p:spPr bwMode="auto"/>
        <p:txBody>
          <a:bodyPr/>
          <a:lstStyle/>
          <a:p>
            <a:pPr>
              <a:defRPr/>
            </a:pPr>
            <a:r>
              <a:rPr lang="de-DE"/>
              <a:t>05</a:t>
            </a:r>
            <a:endParaRPr/>
          </a:p>
        </p:txBody>
      </p:sp>
      <p:sp>
        <p:nvSpPr>
          <p:cNvPr id="4" name="Textplatzhalter 3"/>
          <p:cNvSpPr>
            <a:spLocks noGrp="1"/>
          </p:cNvSpPr>
          <p:nvPr>
            <p:ph type="body" sz="quarter" idx="13"/>
          </p:nvPr>
        </p:nvSpPr>
        <p:spPr bwMode="auto"/>
        <p:txBody>
          <a:bodyPr/>
          <a:lstStyle/>
          <a:p>
            <a:pPr>
              <a:defRPr/>
            </a:pPr>
            <a:r>
              <a:rPr lang="de-DE"/>
              <a:t>Oxytocinfördernde Brustmassage</a:t>
            </a:r>
            <a:endParaRPr/>
          </a:p>
          <a:p>
            <a:pPr>
              <a:defRPr/>
            </a:pPr>
            <a:endParaRPr lang="de-DE"/>
          </a:p>
        </p:txBody>
      </p:sp>
      <p:sp>
        <p:nvSpPr>
          <p:cNvPr id="5" name="Textplatzhalter 4"/>
          <p:cNvSpPr>
            <a:spLocks noGrp="1"/>
          </p:cNvSpPr>
          <p:nvPr>
            <p:ph type="body" sz="quarter" idx="17"/>
          </p:nvPr>
        </p:nvSpPr>
        <p:spPr bwMode="auto"/>
        <p:txBody>
          <a:bodyPr/>
          <a:lstStyle/>
          <a:p>
            <a:pPr marL="914400" lvl="1" indent="-393700">
              <a:lnSpc>
                <a:spcPct val="100000"/>
              </a:lnSpc>
              <a:spcBef>
                <a:spcPts val="1000"/>
              </a:spcBef>
              <a:buClr>
                <a:schemeClr val="accent3"/>
              </a:buClr>
              <a:buSzPts val="2600"/>
              <a:defRPr/>
            </a:pPr>
            <a:r>
              <a:rPr lang="de-DE" sz="2400" b="1"/>
              <a:t>Die genaue Massage-Technik ist nicht bedeutsam!</a:t>
            </a:r>
            <a:endParaRPr lang="de-DE" sz="2400"/>
          </a:p>
          <a:p>
            <a:pPr marL="914400" lvl="1" indent="-368300">
              <a:lnSpc>
                <a:spcPct val="100000"/>
              </a:lnSpc>
              <a:spcBef>
                <a:spcPts val="1000"/>
              </a:spcBef>
              <a:buClr>
                <a:schemeClr val="accent3"/>
              </a:buClr>
              <a:buSzPts val="2200"/>
              <a:defRPr/>
            </a:pPr>
            <a:r>
              <a:rPr lang="de-DE" sz="2400" b="1"/>
              <a:t>Erwärmung der Brust</a:t>
            </a:r>
            <a:r>
              <a:rPr lang="de-DE" sz="2400"/>
              <a:t> durch warme Hände</a:t>
            </a:r>
            <a:endParaRPr/>
          </a:p>
          <a:p>
            <a:pPr marL="914400" lvl="1" indent="-368300">
              <a:lnSpc>
                <a:spcPct val="100000"/>
              </a:lnSpc>
              <a:spcBef>
                <a:spcPts val="1000"/>
              </a:spcBef>
              <a:buClr>
                <a:schemeClr val="accent3"/>
              </a:buClr>
              <a:buSzPts val="2200"/>
              <a:defRPr/>
            </a:pPr>
            <a:r>
              <a:rPr lang="de-DE" sz="2400" b="1"/>
              <a:t>Erhöhung des Oxytocinspiegels</a:t>
            </a:r>
            <a:r>
              <a:rPr lang="de-DE" sz="2400"/>
              <a:t> durch sanfte, liebevolle Berührung der Haut</a:t>
            </a:r>
            <a:endParaRPr/>
          </a:p>
          <a:p>
            <a:pPr marL="914400" lvl="1" indent="-368300">
              <a:lnSpc>
                <a:spcPct val="100000"/>
              </a:lnSpc>
              <a:spcBef>
                <a:spcPts val="1000"/>
              </a:spcBef>
              <a:buClr>
                <a:schemeClr val="accent3"/>
              </a:buClr>
              <a:buSzPts val="2200"/>
              <a:defRPr/>
            </a:pPr>
            <a:r>
              <a:rPr lang="de-DE" sz="2400" b="1"/>
              <a:t>Lockerung des Brustgewebes</a:t>
            </a:r>
            <a:r>
              <a:rPr lang="de-DE" sz="2400"/>
              <a:t>, z.B. durch Hin- und Herschieben mit den Handflächen, kreisende Bewegungen mit den Fingerspitzen oder leichtem Schütteln der Brust</a:t>
            </a:r>
            <a:endParaRPr/>
          </a:p>
          <a:p>
            <a:pPr marL="914400" lvl="1" indent="-368300">
              <a:lnSpc>
                <a:spcPct val="100000"/>
              </a:lnSpc>
              <a:spcBef>
                <a:spcPts val="1000"/>
              </a:spcBef>
              <a:buClr>
                <a:schemeClr val="accent3"/>
              </a:buClr>
              <a:buSzPts val="2200"/>
              <a:defRPr/>
            </a:pPr>
            <a:r>
              <a:rPr lang="de-DE" sz="2400" b="1"/>
              <a:t>Sternförmiges Streicheln</a:t>
            </a:r>
            <a:r>
              <a:rPr lang="de-DE" sz="2400"/>
              <a:t> </a:t>
            </a:r>
            <a:r>
              <a:rPr lang="de-DE" sz="2400" b="1"/>
              <a:t>der Mamille</a:t>
            </a:r>
            <a:r>
              <a:rPr lang="de-DE" sz="2400"/>
              <a:t> mit den Fingerspitzen, o.ä. zur Stimulation und Aufrichtung </a:t>
            </a:r>
            <a:endParaRPr/>
          </a:p>
          <a:p>
            <a:pPr marL="914400" lvl="1" indent="-368300">
              <a:lnSpc>
                <a:spcPct val="100000"/>
              </a:lnSpc>
              <a:spcBef>
                <a:spcPts val="1000"/>
              </a:spcBef>
              <a:buClr>
                <a:schemeClr val="accent3"/>
              </a:buClr>
              <a:buSzPts val="2200"/>
              <a:defRPr/>
            </a:pPr>
            <a:r>
              <a:rPr lang="de-DE" sz="2400"/>
              <a:t>Dauer ca. 30 Sekunden</a:t>
            </a:r>
            <a:endParaRPr/>
          </a:p>
        </p:txBody>
      </p:sp>
      <p:sp>
        <p:nvSpPr>
          <p:cNvPr id="6"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7"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44</a:t>
            </a:fld>
            <a:endParaRPr lang="en-US"/>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4" name="Textplatzhalter 23"/>
          <p:cNvSpPr>
            <a:spLocks noGrp="1"/>
          </p:cNvSpPr>
          <p:nvPr>
            <p:ph type="body" sz="quarter" idx="12"/>
          </p:nvPr>
        </p:nvSpPr>
        <p:spPr bwMode="auto"/>
        <p:txBody>
          <a:bodyPr/>
          <a:lstStyle/>
          <a:p>
            <a:pPr>
              <a:defRPr/>
            </a:pPr>
            <a:r>
              <a:rPr lang="de-DE"/>
              <a:t>Brustmassagen</a:t>
            </a:r>
            <a:endParaRPr/>
          </a:p>
        </p:txBody>
      </p:sp>
      <p:sp>
        <p:nvSpPr>
          <p:cNvPr id="23" name="Textplatzhalter 22"/>
          <p:cNvSpPr>
            <a:spLocks noGrp="1"/>
          </p:cNvSpPr>
          <p:nvPr>
            <p:ph type="body" sz="quarter" idx="11"/>
          </p:nvPr>
        </p:nvSpPr>
        <p:spPr bwMode="auto"/>
        <p:txBody>
          <a:bodyPr/>
          <a:lstStyle/>
          <a:p>
            <a:pPr>
              <a:defRPr/>
            </a:pPr>
            <a:r>
              <a:rPr lang="de-DE"/>
              <a:t>05</a:t>
            </a:r>
            <a:endParaRPr/>
          </a:p>
        </p:txBody>
      </p:sp>
      <p:sp>
        <p:nvSpPr>
          <p:cNvPr id="25" name="Textplatzhalter 24"/>
          <p:cNvSpPr>
            <a:spLocks noGrp="1"/>
          </p:cNvSpPr>
          <p:nvPr>
            <p:ph type="body" sz="quarter" idx="13"/>
          </p:nvPr>
        </p:nvSpPr>
        <p:spPr bwMode="auto"/>
        <p:txBody>
          <a:bodyPr/>
          <a:lstStyle/>
          <a:p>
            <a:pPr>
              <a:defRPr/>
            </a:pPr>
            <a:r>
              <a:rPr lang="de-DE"/>
              <a:t>Oxytocinfördernde Brustmassage</a:t>
            </a:r>
            <a:endParaRPr/>
          </a:p>
        </p:txBody>
      </p:sp>
      <p:sp>
        <p:nvSpPr>
          <p:cNvPr id="5" name="Fußzeilenplatzhalter 4"/>
          <p:cNvSpPr>
            <a:spLocks noGrp="1"/>
          </p:cNvSpPr>
          <p:nvPr>
            <p:ph type="ftr" idx="15"/>
          </p:nvPr>
        </p:nvSpPr>
        <p:spPr bwMode="auto"/>
        <p:txBody>
          <a:bodyPr/>
          <a:lstStyle/>
          <a:p>
            <a:pPr>
              <a:defRPr/>
            </a:pPr>
            <a:r>
              <a:rPr lang="en-US"/>
              <a:t>MODUL 3</a:t>
            </a:r>
            <a:endParaRPr/>
          </a:p>
        </p:txBody>
      </p:sp>
      <p:sp>
        <p:nvSpPr>
          <p:cNvPr id="6" name="Foliennummernplatzhalter 5"/>
          <p:cNvSpPr>
            <a:spLocks noGrp="1"/>
          </p:cNvSpPr>
          <p:nvPr>
            <p:ph type="sldNum" idx="16"/>
          </p:nvPr>
        </p:nvSpPr>
        <p:spPr bwMode="auto"/>
        <p:txBody>
          <a:bodyPr/>
          <a:lstStyle/>
          <a:p>
            <a:pPr>
              <a:defRPr/>
            </a:pPr>
            <a:fld id="{00000000-1234-1234-1234-123412341234}" type="slidenum">
              <a:rPr lang="en-US"/>
              <a:t>45</a:t>
            </a:fld>
            <a:endParaRPr lang="en-US"/>
          </a:p>
        </p:txBody>
      </p:sp>
      <p:pic>
        <p:nvPicPr>
          <p:cNvPr id="19" name="Bildplatzhalter 18"/>
          <p:cNvPicPr>
            <a:picLocks noGrp="1" noChangeAspect="1"/>
          </p:cNvPicPr>
          <p:nvPr>
            <p:ph type="pic" sz="quarter" idx="14"/>
          </p:nvPr>
        </p:nvPicPr>
        <p:blipFill>
          <a:blip r:embed="rId3"/>
          <a:srcRect l="33031" t="51316" b="6176"/>
          <a:stretch/>
        </p:blipFill>
        <p:spPr bwMode="auto">
          <a:xfrm>
            <a:off x="4329875" y="3500438"/>
            <a:ext cx="3744776" cy="3364184"/>
          </a:xfrm>
          <a:prstGeom prst="rect">
            <a:avLst/>
          </a:prstGeom>
        </p:spPr>
      </p:pic>
      <p:pic>
        <p:nvPicPr>
          <p:cNvPr id="9" name="Bildplatzhalter 8"/>
          <p:cNvPicPr>
            <a:picLocks noGrp="1" noChangeAspect="1"/>
          </p:cNvPicPr>
          <p:nvPr>
            <p:ph type="pic" sz="quarter" idx="17"/>
          </p:nvPr>
        </p:nvPicPr>
        <p:blipFill>
          <a:blip r:embed="rId4"/>
          <a:srcRect t="11252" r="31620" b="40483"/>
          <a:stretch/>
        </p:blipFill>
        <p:spPr bwMode="auto">
          <a:xfrm>
            <a:off x="8214872" y="3114000"/>
            <a:ext cx="3744776" cy="3744000"/>
          </a:xfrm>
          <a:prstGeom prst="rect">
            <a:avLst/>
          </a:prstGeom>
        </p:spPr>
      </p:pic>
      <p:pic>
        <p:nvPicPr>
          <p:cNvPr id="3" name="Bildplatzhalter 2"/>
          <p:cNvPicPr>
            <a:picLocks noGrp="1" noChangeAspect="1"/>
          </p:cNvPicPr>
          <p:nvPr>
            <p:ph type="pic" sz="quarter" idx="18"/>
          </p:nvPr>
        </p:nvPicPr>
        <p:blipFill>
          <a:blip r:embed="rId5"/>
          <a:srcRect l="17705" t="22500" b="28367"/>
          <a:stretch/>
        </p:blipFill>
        <p:spPr bwMode="auto">
          <a:xfrm>
            <a:off x="4329875" y="225424"/>
            <a:ext cx="3744776" cy="3167062"/>
          </a:xfrm>
          <a:prstGeom prst="rect">
            <a:avLst/>
          </a:prstGeom>
        </p:spPr>
      </p:pic>
      <p:pic>
        <p:nvPicPr>
          <p:cNvPr id="7" name="Bildplatzhalter 6"/>
          <p:cNvPicPr>
            <a:picLocks noGrp="1" noChangeAspect="1"/>
          </p:cNvPicPr>
          <p:nvPr>
            <p:ph type="pic" sz="quarter" idx="19"/>
          </p:nvPr>
        </p:nvPicPr>
        <p:blipFill>
          <a:blip r:embed="rId6"/>
          <a:srcRect t="20886" b="25075"/>
          <a:stretch/>
        </p:blipFill>
        <p:spPr bwMode="auto">
          <a:xfrm>
            <a:off x="8214872" y="225426"/>
            <a:ext cx="3744776" cy="27517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 name="Bildplatzhalter 10"/>
          <p:cNvPicPr>
            <a:picLocks noGrp="1" noChangeAspect="1"/>
          </p:cNvPicPr>
          <p:nvPr>
            <p:ph type="pic" sz="quarter" idx="14"/>
          </p:nvPr>
        </p:nvPicPr>
        <p:blipFill>
          <a:blip r:embed="rId5"/>
          <a:srcRect t="7993" b="7992"/>
          <a:stretch/>
        </p:blipFill>
        <p:spPr bwMode="auto">
          <a:prstGeom prst="rect">
            <a:avLst/>
          </a:prstGeom>
        </p:spPr>
      </p:pic>
      <p:sp>
        <p:nvSpPr>
          <p:cNvPr id="2" name="Textplatzhalter 1"/>
          <p:cNvSpPr>
            <a:spLocks noGrp="1"/>
          </p:cNvSpPr>
          <p:nvPr>
            <p:ph type="body" sz="quarter" idx="12"/>
          </p:nvPr>
        </p:nvSpPr>
        <p:spPr bwMode="auto"/>
        <p:txBody>
          <a:bodyPr/>
          <a:lstStyle/>
          <a:p>
            <a:pPr>
              <a:defRPr/>
            </a:pPr>
            <a:r>
              <a:rPr lang="de-DE">
                <a:solidFill>
                  <a:schemeClr val="bg1"/>
                </a:solidFill>
              </a:rPr>
              <a:t>Brustmassagen</a:t>
            </a:r>
            <a:endParaRPr/>
          </a:p>
        </p:txBody>
      </p:sp>
      <p:sp>
        <p:nvSpPr>
          <p:cNvPr id="3" name="Textplatzhalter 2"/>
          <p:cNvSpPr>
            <a:spLocks noGrp="1"/>
          </p:cNvSpPr>
          <p:nvPr>
            <p:ph type="body" sz="quarter" idx="11"/>
          </p:nvPr>
        </p:nvSpPr>
        <p:spPr bwMode="auto"/>
        <p:txBody>
          <a:bodyPr/>
          <a:lstStyle/>
          <a:p>
            <a:pPr>
              <a:defRPr/>
            </a:pPr>
            <a:r>
              <a:rPr lang="de-DE"/>
              <a:t>05</a:t>
            </a:r>
            <a:endParaRPr/>
          </a:p>
        </p:txBody>
      </p:sp>
      <p:sp>
        <p:nvSpPr>
          <p:cNvPr id="4" name="Textplatzhalter 3"/>
          <p:cNvSpPr>
            <a:spLocks noGrp="1"/>
          </p:cNvSpPr>
          <p:nvPr>
            <p:ph type="body" sz="quarter" idx="13"/>
          </p:nvPr>
        </p:nvSpPr>
        <p:spPr bwMode="auto"/>
        <p:txBody>
          <a:bodyPr/>
          <a:lstStyle/>
          <a:p>
            <a:pPr>
              <a:defRPr/>
            </a:pPr>
            <a:r>
              <a:rPr lang="de-DE"/>
              <a:t>Brustkompression</a:t>
            </a:r>
            <a:endParaRPr/>
          </a:p>
        </p:txBody>
      </p:sp>
      <p:sp>
        <p:nvSpPr>
          <p:cNvPr id="7"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8" name="Foliennummernplatzhalter 6"/>
          <p:cNvSpPr>
            <a:spLocks noGrp="1"/>
          </p:cNvSpPr>
          <p:nvPr>
            <p:ph type="sldNum" idx="16"/>
          </p:nvPr>
        </p:nvSpPr>
        <p:spPr bwMode="auto"/>
        <p:txBody>
          <a:bodyPr/>
          <a:lstStyle/>
          <a:p>
            <a:pPr>
              <a:defRPr/>
            </a:pPr>
            <a:fld id="{00000000-1234-1234-1234-123412341234}" type="slidenum">
              <a:rPr lang="en-US"/>
              <a:t>46</a:t>
            </a:fld>
            <a:endParaRPr lang="en-US"/>
          </a:p>
        </p:txBody>
      </p:sp>
      <p:sp>
        <p:nvSpPr>
          <p:cNvPr id="5" name="Textplatzhalter 4"/>
          <p:cNvSpPr>
            <a:spLocks noGrp="1"/>
          </p:cNvSpPr>
          <p:nvPr>
            <p:ph type="body" sz="quarter" idx="17"/>
          </p:nvPr>
        </p:nvSpPr>
        <p:spPr bwMode="auto"/>
        <p:txBody>
          <a:bodyPr/>
          <a:lstStyle/>
          <a:p>
            <a:pPr marL="914400" lvl="1" indent="-368300">
              <a:lnSpc>
                <a:spcPct val="100000"/>
              </a:lnSpc>
              <a:spcBef>
                <a:spcPts val="1000"/>
              </a:spcBef>
              <a:buClr>
                <a:schemeClr val="accent3"/>
              </a:buClr>
              <a:buSzPts val="2200"/>
              <a:defRPr/>
            </a:pPr>
            <a:r>
              <a:rPr lang="de-DE" sz="2400">
                <a:solidFill>
                  <a:schemeClr val="tx1"/>
                </a:solidFill>
              </a:rPr>
              <a:t>Durchführung beim Abpumpen: Brust mit flacher Hand und gespreiztem Daumen am Trichter erfassen</a:t>
            </a:r>
            <a:endParaRPr/>
          </a:p>
          <a:p>
            <a:pPr marL="914400" lvl="1" indent="-368300">
              <a:lnSpc>
                <a:spcPct val="100000"/>
              </a:lnSpc>
              <a:spcBef>
                <a:spcPts val="1000"/>
              </a:spcBef>
              <a:buClr>
                <a:schemeClr val="accent3"/>
              </a:buClr>
              <a:buSzPts val="2200"/>
              <a:buFont typeface="Calibri"/>
              <a:buChar char="•"/>
              <a:defRPr/>
            </a:pPr>
            <a:r>
              <a:rPr lang="de-DE" sz="2400">
                <a:solidFill>
                  <a:schemeClr val="tx1"/>
                </a:solidFill>
              </a:rPr>
              <a:t>Mit konstantem Druck das Brustgewebe gegen die Brustwand drücken</a:t>
            </a:r>
            <a:endParaRPr/>
          </a:p>
          <a:p>
            <a:pPr marL="914400" lvl="1" indent="-368300">
              <a:lnSpc>
                <a:spcPct val="100000"/>
              </a:lnSpc>
              <a:spcBef>
                <a:spcPts val="1000"/>
              </a:spcBef>
              <a:buClr>
                <a:schemeClr val="accent3"/>
              </a:buClr>
              <a:buSzPts val="2200"/>
              <a:buFont typeface="Calibri"/>
              <a:buChar char="•"/>
              <a:defRPr/>
            </a:pPr>
            <a:r>
              <a:rPr lang="de-DE" sz="2400">
                <a:solidFill>
                  <a:schemeClr val="tx1"/>
                </a:solidFill>
              </a:rPr>
              <a:t>Rhythmisch den Druck reduzieren und wieder aufbauen, bis der Milchfluss versiegt</a:t>
            </a:r>
            <a:endParaRPr/>
          </a:p>
        </p:txBody>
      </p:sp>
      <p:pic>
        <p:nvPicPr>
          <p:cNvPr id="6" name="Aufgezeichneter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4680000" y="901114"/>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 name="Bildplatzhalter 10"/>
          <p:cNvPicPr>
            <a:picLocks noGrp="1" noChangeAspect="1"/>
          </p:cNvPicPr>
          <p:nvPr>
            <p:ph type="pic" sz="quarter" idx="14"/>
          </p:nvPr>
        </p:nvPicPr>
        <p:blipFill>
          <a:blip r:embed="rId3"/>
          <a:srcRect l="112" t="9020" r="-111" b="46432"/>
          <a:stretch/>
        </p:blipFill>
        <p:spPr bwMode="auto">
          <a:xfrm>
            <a:off x="230163" y="3500082"/>
            <a:ext cx="3889376" cy="2449868"/>
          </a:xfrm>
          <a:prstGeom prst="rect">
            <a:avLst/>
          </a:prstGeom>
        </p:spPr>
      </p:pic>
      <p:sp>
        <p:nvSpPr>
          <p:cNvPr id="2" name="Textplatzhalter 1"/>
          <p:cNvSpPr>
            <a:spLocks noGrp="1"/>
          </p:cNvSpPr>
          <p:nvPr>
            <p:ph type="body" sz="quarter" idx="12"/>
          </p:nvPr>
        </p:nvSpPr>
        <p:spPr bwMode="auto"/>
        <p:txBody>
          <a:bodyPr/>
          <a:lstStyle/>
          <a:p>
            <a:pPr>
              <a:defRPr/>
            </a:pPr>
            <a:r>
              <a:rPr lang="de-DE">
                <a:solidFill>
                  <a:schemeClr val="bg1"/>
                </a:solidFill>
              </a:rPr>
              <a:t>Brustmassagen</a:t>
            </a:r>
            <a:endParaRPr/>
          </a:p>
        </p:txBody>
      </p:sp>
      <p:sp>
        <p:nvSpPr>
          <p:cNvPr id="3" name="Textplatzhalter 2"/>
          <p:cNvSpPr>
            <a:spLocks noGrp="1"/>
          </p:cNvSpPr>
          <p:nvPr>
            <p:ph type="body" sz="quarter" idx="11"/>
          </p:nvPr>
        </p:nvSpPr>
        <p:spPr bwMode="auto"/>
        <p:txBody>
          <a:bodyPr/>
          <a:lstStyle/>
          <a:p>
            <a:pPr>
              <a:defRPr/>
            </a:pPr>
            <a:r>
              <a:rPr lang="de-DE"/>
              <a:t>05</a:t>
            </a:r>
            <a:endParaRPr/>
          </a:p>
        </p:txBody>
      </p:sp>
      <p:sp>
        <p:nvSpPr>
          <p:cNvPr id="4" name="Textplatzhalter 3"/>
          <p:cNvSpPr>
            <a:spLocks noGrp="1"/>
          </p:cNvSpPr>
          <p:nvPr>
            <p:ph type="body" sz="quarter" idx="13"/>
          </p:nvPr>
        </p:nvSpPr>
        <p:spPr bwMode="auto"/>
        <p:txBody>
          <a:bodyPr/>
          <a:lstStyle/>
          <a:p>
            <a:pPr>
              <a:defRPr/>
            </a:pPr>
            <a:r>
              <a:rPr lang="de-DE"/>
              <a:t>Kreisförmige Brustmassagen</a:t>
            </a:r>
            <a:endParaRPr/>
          </a:p>
        </p:txBody>
      </p:sp>
      <p:sp>
        <p:nvSpPr>
          <p:cNvPr id="7"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8" name="Foliennummernplatzhalter 6"/>
          <p:cNvSpPr>
            <a:spLocks noGrp="1"/>
          </p:cNvSpPr>
          <p:nvPr>
            <p:ph type="sldNum" idx="16"/>
          </p:nvPr>
        </p:nvSpPr>
        <p:spPr bwMode="auto"/>
        <p:txBody>
          <a:bodyPr/>
          <a:lstStyle/>
          <a:p>
            <a:pPr>
              <a:defRPr/>
            </a:pPr>
            <a:fld id="{00000000-1234-1234-1234-123412341234}" type="slidenum">
              <a:rPr lang="en-US"/>
              <a:t>47</a:t>
            </a:fld>
            <a:endParaRPr lang="en-US"/>
          </a:p>
        </p:txBody>
      </p:sp>
      <p:sp>
        <p:nvSpPr>
          <p:cNvPr id="5" name="Textplatzhalter 4"/>
          <p:cNvSpPr>
            <a:spLocks noGrp="1"/>
          </p:cNvSpPr>
          <p:nvPr>
            <p:ph type="body" sz="quarter" idx="17"/>
          </p:nvPr>
        </p:nvSpPr>
        <p:spPr bwMode="auto"/>
        <p:txBody>
          <a:bodyPr/>
          <a:lstStyle/>
          <a:p>
            <a:pPr marL="914400" lvl="1" indent="-368300">
              <a:lnSpc>
                <a:spcPct val="100000"/>
              </a:lnSpc>
              <a:spcBef>
                <a:spcPts val="1000"/>
              </a:spcBef>
              <a:buClr>
                <a:schemeClr val="accent3"/>
              </a:buClr>
              <a:buSzPts val="2200"/>
              <a:defRPr/>
            </a:pPr>
            <a:r>
              <a:rPr lang="de-DE" sz="2400">
                <a:solidFill>
                  <a:schemeClr val="tx1"/>
                </a:solidFill>
                <a:latin typeface="Source Sans Pro Light"/>
              </a:rPr>
              <a:t>Durchgeführt vor oder während Brustentleerung</a:t>
            </a:r>
            <a:endParaRPr/>
          </a:p>
          <a:p>
            <a:pPr marL="914400" lvl="1" indent="-368300">
              <a:lnSpc>
                <a:spcPct val="100000"/>
              </a:lnSpc>
              <a:spcBef>
                <a:spcPts val="1000"/>
              </a:spcBef>
              <a:buClr>
                <a:schemeClr val="accent3"/>
              </a:buClr>
              <a:buSzPts val="2200"/>
              <a:defRPr/>
            </a:pPr>
            <a:r>
              <a:rPr lang="de-DE" sz="2400">
                <a:solidFill>
                  <a:schemeClr val="tx1"/>
                </a:solidFill>
                <a:latin typeface="Source Sans Pro Light"/>
              </a:rPr>
              <a:t>Zwei oder Drei Finger (Zeige-, Mittel- und/oder Ringfinger) werden auf dem Brustgewebe aufgesetzt. Mit sanftem, stetem Druck werden kreisende Bewegungen auf das Brustgewebe übertragen, ohne auf der Haut zu rutschen</a:t>
            </a:r>
            <a:endParaRPr/>
          </a:p>
          <a:p>
            <a:pPr marL="914400" lvl="1" indent="-368300">
              <a:lnSpc>
                <a:spcPct val="100000"/>
              </a:lnSpc>
              <a:spcBef>
                <a:spcPts val="1000"/>
              </a:spcBef>
              <a:buClr>
                <a:schemeClr val="accent3"/>
              </a:buClr>
              <a:buSzPts val="2200"/>
              <a:defRPr/>
            </a:pPr>
            <a:r>
              <a:rPr lang="de-DE" sz="2400">
                <a:solidFill>
                  <a:schemeClr val="tx1"/>
                </a:solidFill>
                <a:latin typeface="Source Sans Pro Light"/>
              </a:rPr>
              <a:t>Beginn am Brustansatz, kreisenden Bewegungen um die Brust bis hin zur Areola </a:t>
            </a:r>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solidFill>
                  <a:schemeClr val="bg1"/>
                </a:solidFill>
              </a:rPr>
              <a:t>Brustmassagen</a:t>
            </a:r>
            <a:endParaRPr/>
          </a:p>
        </p:txBody>
      </p:sp>
      <p:sp>
        <p:nvSpPr>
          <p:cNvPr id="3" name="Textplatzhalter 2"/>
          <p:cNvSpPr>
            <a:spLocks noGrp="1"/>
          </p:cNvSpPr>
          <p:nvPr>
            <p:ph type="body" sz="quarter" idx="11"/>
          </p:nvPr>
        </p:nvSpPr>
        <p:spPr bwMode="auto"/>
        <p:txBody>
          <a:bodyPr/>
          <a:lstStyle/>
          <a:p>
            <a:pPr>
              <a:defRPr/>
            </a:pPr>
            <a:r>
              <a:rPr lang="de-DE"/>
              <a:t>05</a:t>
            </a:r>
            <a:endParaRPr/>
          </a:p>
        </p:txBody>
      </p:sp>
      <p:sp>
        <p:nvSpPr>
          <p:cNvPr id="4" name="Textplatzhalter 3"/>
          <p:cNvSpPr>
            <a:spLocks noGrp="1"/>
          </p:cNvSpPr>
          <p:nvPr>
            <p:ph type="body" sz="quarter" idx="13"/>
          </p:nvPr>
        </p:nvSpPr>
        <p:spPr bwMode="auto"/>
        <p:txBody>
          <a:bodyPr/>
          <a:lstStyle/>
          <a:p>
            <a:pPr>
              <a:defRPr/>
            </a:pPr>
            <a:r>
              <a:rPr lang="de-DE"/>
              <a:t>Nachgehakt</a:t>
            </a:r>
            <a:endParaRPr/>
          </a:p>
        </p:txBody>
      </p:sp>
      <p:sp>
        <p:nvSpPr>
          <p:cNvPr id="6" name="Textplatzhalter 5"/>
          <p:cNvSpPr>
            <a:spLocks noGrp="1"/>
          </p:cNvSpPr>
          <p:nvPr>
            <p:ph type="body" sz="quarter" idx="18"/>
          </p:nvPr>
        </p:nvSpPr>
        <p:spPr bwMode="auto"/>
        <p:txBody>
          <a:bodyPr/>
          <a:lstStyle/>
          <a:p>
            <a:pPr>
              <a:defRPr/>
            </a:pPr>
            <a:r>
              <a:rPr lang="de-DE"/>
              <a:t> </a:t>
            </a:r>
            <a:endParaRPr/>
          </a:p>
        </p:txBody>
      </p:sp>
      <p:sp>
        <p:nvSpPr>
          <p:cNvPr id="8" name="Google Shape;258;p37"/>
          <p:cNvSpPr txBox="1"/>
          <p:nvPr/>
        </p:nvSpPr>
        <p:spPr bwMode="auto">
          <a:xfrm>
            <a:off x="4324049" y="222122"/>
            <a:ext cx="7635600" cy="6073200"/>
          </a:xfrm>
          <a:prstGeom prst="rect">
            <a:avLst/>
          </a:prstGeom>
        </p:spPr>
        <p:txBody>
          <a:bodyPr spcFirstLastPara="1" wrap="square" lIns="91425" tIns="45700" rIns="91425" bIns="45700" anchor="ctr" anchorCtr="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1155699" lvl="1" indent="-571500">
              <a:lnSpc>
                <a:spcPct val="100000"/>
              </a:lnSpc>
              <a:spcAft>
                <a:spcPts val="2400"/>
              </a:spcAft>
              <a:buClr>
                <a:srgbClr val="FFC000"/>
              </a:buClr>
              <a:buSzPct val="72000"/>
              <a:defRPr/>
            </a:pPr>
            <a:r>
              <a:rPr lang="de-DE"/>
              <a:t>Wofür wird eine Brustmassage eingesetzt?</a:t>
            </a:r>
            <a:endParaRPr/>
          </a:p>
          <a:p>
            <a:pPr marL="1155699" lvl="1" indent="-571500">
              <a:lnSpc>
                <a:spcPct val="100000"/>
              </a:lnSpc>
              <a:spcAft>
                <a:spcPts val="2400"/>
              </a:spcAft>
              <a:buClr>
                <a:srgbClr val="FFC000"/>
              </a:buClr>
              <a:buSzPct val="72000"/>
              <a:defRPr/>
            </a:pPr>
            <a:r>
              <a:rPr lang="de-DE"/>
              <a:t>Was ist bei der Umsetzung wichtig?</a:t>
            </a:r>
            <a:endParaRPr/>
          </a:p>
        </p:txBody>
      </p:sp>
      <p:sp>
        <p:nvSpPr>
          <p:cNvPr id="7"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9"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48</a:t>
            </a:fld>
            <a:endParaRPr lang="en-US"/>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platzhalter 7"/>
          <p:cNvSpPr>
            <a:spLocks noGrp="1"/>
          </p:cNvSpPr>
          <p:nvPr>
            <p:ph type="body" sz="quarter" idx="12"/>
          </p:nvPr>
        </p:nvSpPr>
        <p:spPr bwMode="auto"/>
        <p:txBody>
          <a:bodyPr/>
          <a:lstStyle/>
          <a:p>
            <a:pPr>
              <a:defRPr/>
            </a:pPr>
            <a:r>
              <a:rPr lang="de-DE">
                <a:solidFill>
                  <a:schemeClr val="bg1"/>
                </a:solidFill>
              </a:rPr>
              <a:t>Brustmassagen</a:t>
            </a:r>
            <a:endParaRPr/>
          </a:p>
        </p:txBody>
      </p:sp>
      <p:sp>
        <p:nvSpPr>
          <p:cNvPr id="7" name="Textplatzhalter 6"/>
          <p:cNvSpPr>
            <a:spLocks noGrp="1"/>
          </p:cNvSpPr>
          <p:nvPr>
            <p:ph type="body" sz="quarter" idx="11"/>
          </p:nvPr>
        </p:nvSpPr>
        <p:spPr bwMode="auto"/>
        <p:txBody>
          <a:bodyPr/>
          <a:lstStyle/>
          <a:p>
            <a:pPr>
              <a:defRPr/>
            </a:pPr>
            <a:r>
              <a:rPr lang="de-DE"/>
              <a:t>05</a:t>
            </a:r>
            <a:endParaRPr/>
          </a:p>
        </p:txBody>
      </p:sp>
      <p:sp>
        <p:nvSpPr>
          <p:cNvPr id="9" name="Textplatzhalter 8"/>
          <p:cNvSpPr>
            <a:spLocks noGrp="1"/>
          </p:cNvSpPr>
          <p:nvPr>
            <p:ph type="body" sz="quarter" idx="13"/>
          </p:nvPr>
        </p:nvSpPr>
        <p:spPr bwMode="auto"/>
        <p:txBody>
          <a:bodyPr/>
          <a:lstStyle/>
          <a:p>
            <a:pPr>
              <a:defRPr/>
            </a:pPr>
            <a:r>
              <a:rPr lang="de-DE"/>
              <a:t>Merke:</a:t>
            </a:r>
            <a:endParaRPr/>
          </a:p>
        </p:txBody>
      </p:sp>
      <p:sp>
        <p:nvSpPr>
          <p:cNvPr id="10" name="Textplatzhalter 9"/>
          <p:cNvSpPr>
            <a:spLocks noGrp="1"/>
          </p:cNvSpPr>
          <p:nvPr>
            <p:ph type="body" sz="quarter" idx="17"/>
          </p:nvPr>
        </p:nvSpPr>
        <p:spPr bwMode="auto">
          <a:xfrm>
            <a:off x="4329874" y="225425"/>
            <a:ext cx="7633526" cy="6407149"/>
          </a:xfrm>
        </p:spPr>
        <p:txBody>
          <a:bodyPr/>
          <a:lstStyle/>
          <a:p>
            <a:pPr marL="914400" lvl="1" indent="-457200" algn="l">
              <a:lnSpc>
                <a:spcPct val="100000"/>
              </a:lnSpc>
              <a:spcAft>
                <a:spcPts val="2400"/>
              </a:spcAft>
              <a:buFont typeface="Arial"/>
              <a:buChar char="•"/>
              <a:defRPr/>
            </a:pPr>
            <a:r>
              <a:rPr lang="de-DE" sz="2400"/>
              <a:t>Brustmassagen haben </a:t>
            </a:r>
            <a:r>
              <a:rPr lang="de-DE" sz="2400" b="1"/>
              <a:t>Auswirkungen auf Muttermilchmenge und –zusammensetzung</a:t>
            </a:r>
            <a:r>
              <a:rPr lang="de-DE" sz="2400"/>
              <a:t>!</a:t>
            </a:r>
            <a:endParaRPr/>
          </a:p>
          <a:p>
            <a:pPr marL="914400" lvl="1" indent="-457200" algn="l">
              <a:lnSpc>
                <a:spcPct val="100000"/>
              </a:lnSpc>
              <a:spcAft>
                <a:spcPts val="2400"/>
              </a:spcAft>
              <a:buFont typeface="Arial"/>
              <a:buChar char="•"/>
              <a:defRPr/>
            </a:pPr>
            <a:r>
              <a:rPr lang="de-DE" sz="2400"/>
              <a:t>Korrekt durchgeführte Brustmassage wird im besten Fall als </a:t>
            </a:r>
            <a:r>
              <a:rPr lang="de-DE" sz="2400" b="1"/>
              <a:t>entspannend und schmerzlösend </a:t>
            </a:r>
            <a:r>
              <a:rPr lang="de-DE" sz="2400"/>
              <a:t>empfunden und </a:t>
            </a:r>
            <a:r>
              <a:rPr lang="de-DE" sz="2400" b="1"/>
              <a:t>nie</a:t>
            </a:r>
            <a:r>
              <a:rPr lang="de-DE" sz="2400"/>
              <a:t> als </a:t>
            </a:r>
            <a:r>
              <a:rPr lang="de-DE" sz="2400" b="1"/>
              <a:t>unangenehm oder schmerzhaft</a:t>
            </a:r>
            <a:r>
              <a:rPr lang="de-DE" sz="2400"/>
              <a:t>!</a:t>
            </a:r>
            <a:endParaRPr/>
          </a:p>
          <a:p>
            <a:pPr marL="914400" lvl="1" indent="-457200" algn="l">
              <a:lnSpc>
                <a:spcPct val="100000"/>
              </a:lnSpc>
              <a:spcAft>
                <a:spcPts val="2400"/>
              </a:spcAft>
              <a:buFont typeface="Arial"/>
              <a:buChar char="•"/>
              <a:defRPr/>
            </a:pPr>
            <a:r>
              <a:rPr lang="de-DE" sz="2400"/>
              <a:t>Zur Beratung der Mutter in der Durchführung gehört auch immer die </a:t>
            </a:r>
            <a:r>
              <a:rPr lang="de-DE" sz="2400" b="1"/>
              <a:t>Evaluation des Stillmanagements</a:t>
            </a:r>
            <a:r>
              <a:rPr lang="de-DE" sz="2400"/>
              <a:t>, um eventuelle Handlungsfehler zu beheben!</a:t>
            </a:r>
            <a:endParaRPr/>
          </a:p>
        </p:txBody>
      </p:sp>
      <p:sp>
        <p:nvSpPr>
          <p:cNvPr id="12"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13"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49</a:t>
            </a:fld>
            <a:endParaRPr lang="en-US"/>
          </a:p>
        </p:txBody>
      </p:sp>
    </p:spTree>
  </p:cSld>
  <p:clrMapOvr>
    <a:masterClrMapping/>
  </p:clrMapOvr>
  <mc:AlternateContent xmlns:mc="http://schemas.openxmlformats.org/markup-compatibility/2006" xmlns:p14="http://schemas.microsoft.com/office/powerpoint/2010/main">
    <mc:Choice Requires="p14">
      <p:transition>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Inhalt</a:t>
            </a:r>
            <a:endParaRPr/>
          </a:p>
        </p:txBody>
      </p:sp>
      <p:sp>
        <p:nvSpPr>
          <p:cNvPr id="3" name="Textplatzhalter 2"/>
          <p:cNvSpPr>
            <a:spLocks noGrp="1"/>
          </p:cNvSpPr>
          <p:nvPr>
            <p:ph type="body" sz="quarter" idx="17"/>
          </p:nvPr>
        </p:nvSpPr>
        <p:spPr bwMode="auto"/>
        <p:txBody>
          <a:bodyPr/>
          <a:lstStyle/>
          <a:p>
            <a:pPr>
              <a:defRPr/>
            </a:pPr>
            <a:r>
              <a:rPr lang="de-DE" sz="2400"/>
              <a:t>Initiierung der Laktation</a:t>
            </a:r>
            <a:endParaRPr/>
          </a:p>
          <a:p>
            <a:pPr>
              <a:defRPr/>
            </a:pPr>
            <a:r>
              <a:rPr lang="de-DE" sz="2400"/>
              <a:t>Aufrechterhaltung der Laktation</a:t>
            </a:r>
            <a:endParaRPr/>
          </a:p>
          <a:p>
            <a:pPr>
              <a:defRPr/>
            </a:pPr>
            <a:r>
              <a:rPr lang="de-DE" sz="2400"/>
              <a:t>Maßnahmen zur Förderung des Milchflusses </a:t>
            </a:r>
            <a:endParaRPr/>
          </a:p>
          <a:p>
            <a:pPr>
              <a:defRPr/>
            </a:pPr>
            <a:r>
              <a:rPr lang="de-DE" sz="2400"/>
              <a:t>Maßnahmen zur Steigerung der Milchmenge</a:t>
            </a:r>
            <a:endParaRPr/>
          </a:p>
          <a:p>
            <a:pPr>
              <a:defRPr/>
            </a:pPr>
            <a:r>
              <a:rPr lang="de-DE" sz="2400"/>
              <a:t>Brustmassagen</a:t>
            </a:r>
            <a:endParaRPr/>
          </a:p>
          <a:p>
            <a:pPr>
              <a:defRPr/>
            </a:pPr>
            <a:r>
              <a:rPr lang="de-DE" sz="2400"/>
              <a:t>Hygienische Aspekte im Umgang mit Muttermilch</a:t>
            </a:r>
            <a:endParaRPr/>
          </a:p>
          <a:p>
            <a:pPr>
              <a:defRPr/>
            </a:pPr>
            <a:r>
              <a:rPr lang="de-DE" sz="2400"/>
              <a:t>Umgang mit Muttermilch CMV-positiver Mütter</a:t>
            </a:r>
            <a:endParaRPr/>
          </a:p>
          <a:p>
            <a:pPr>
              <a:defRPr/>
            </a:pPr>
            <a:endParaRPr lang="de-DE"/>
          </a:p>
        </p:txBody>
      </p:sp>
      <p:sp>
        <p:nvSpPr>
          <p:cNvPr id="4" name="Fußzeilenplatzhalter 1"/>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6"/>
          <p:cNvSpPr txBox="1"/>
          <p:nvPr/>
        </p:nvSpPr>
        <p:spPr bwMode="auto">
          <a:xfrm>
            <a:off x="7719191" y="1492469"/>
            <a:ext cx="3231931" cy="2949012"/>
          </a:xfrm>
          <a:prstGeom prst="rect">
            <a:avLst/>
          </a:prstGeom>
          <a:noFill/>
        </p:spPr>
        <p:txBody>
          <a:bodyPr wrap="square" rtlCol="0">
            <a:spAutoFit/>
          </a:bodyPr>
          <a:lstStyle/>
          <a:p>
            <a:pPr algn="ctr">
              <a:lnSpc>
                <a:spcPct val="135000"/>
              </a:lnSpc>
              <a:defRPr/>
            </a:pPr>
            <a:r>
              <a:rPr lang="de-DE" sz="2800" b="1"/>
              <a:t>Aufstehen</a:t>
            </a:r>
            <a:endParaRPr/>
          </a:p>
          <a:p>
            <a:pPr algn="ctr">
              <a:lnSpc>
                <a:spcPct val="135000"/>
              </a:lnSpc>
              <a:defRPr/>
            </a:pPr>
            <a:endParaRPr lang="de-DE" sz="2800" b="1"/>
          </a:p>
          <a:p>
            <a:pPr algn="ctr">
              <a:lnSpc>
                <a:spcPct val="135000"/>
              </a:lnSpc>
              <a:defRPr/>
            </a:pPr>
            <a:r>
              <a:rPr lang="de-DE" sz="2800" b="1"/>
              <a:t>Strecken</a:t>
            </a:r>
            <a:endParaRPr/>
          </a:p>
          <a:p>
            <a:pPr algn="ctr">
              <a:lnSpc>
                <a:spcPct val="135000"/>
              </a:lnSpc>
              <a:defRPr/>
            </a:pPr>
            <a:endParaRPr lang="de-DE" sz="2800" b="1"/>
          </a:p>
          <a:p>
            <a:pPr algn="ctr">
              <a:lnSpc>
                <a:spcPct val="135000"/>
              </a:lnSpc>
              <a:defRPr/>
            </a:pPr>
            <a:r>
              <a:rPr lang="de-DE" sz="2800" b="1"/>
              <a:t>Trinken</a:t>
            </a:r>
            <a:endParaRPr/>
          </a:p>
        </p:txBody>
      </p:sp>
      <p:sp>
        <p:nvSpPr>
          <p:cNvPr id="16" name="Textplatzhalter 15"/>
          <p:cNvSpPr>
            <a:spLocks noGrp="1"/>
          </p:cNvSpPr>
          <p:nvPr>
            <p:ph type="body" sz="quarter" idx="14"/>
          </p:nvPr>
        </p:nvSpPr>
        <p:spPr bwMode="auto">
          <a:xfrm>
            <a:off x="458126" y="1"/>
            <a:ext cx="5123510" cy="3254460"/>
          </a:xfrm>
        </p:spPr>
        <p:txBody>
          <a:bodyPr/>
          <a:lstStyle/>
          <a:p>
            <a:pPr>
              <a:defRPr/>
            </a:pPr>
            <a:r>
              <a:rPr lang="de-DE"/>
              <a:t>Pause</a:t>
            </a:r>
            <a:endParaRPr/>
          </a:p>
          <a:p>
            <a:pPr>
              <a:defRPr/>
            </a:pPr>
            <a:endParaRPr lang="de-DE"/>
          </a:p>
          <a:p>
            <a:pPr>
              <a:defRPr/>
            </a:pPr>
            <a:endParaRPr lang="de-DE"/>
          </a:p>
          <a:p>
            <a:pPr>
              <a:defRPr/>
            </a:pPr>
            <a:r>
              <a:rPr lang="de-DE"/>
              <a:t>Zur besseren Aufnahmefähigkeit:</a:t>
            </a:r>
            <a:endParaRPr/>
          </a:p>
        </p:txBody>
      </p:sp>
      <p:sp>
        <p:nvSpPr>
          <p:cNvPr id="15" name="Textplatzhalter 14"/>
          <p:cNvSpPr>
            <a:spLocks noGrp="1"/>
          </p:cNvSpPr>
          <p:nvPr>
            <p:ph type="body" sz="quarter" idx="10"/>
          </p:nvPr>
        </p:nvSpPr>
        <p:spPr bwMode="auto"/>
        <p:txBody>
          <a:bodyPr/>
          <a:lstStyle/>
          <a:p>
            <a:pPr>
              <a:defRPr/>
            </a:pPr>
            <a:r>
              <a:rPr lang="de-DE"/>
              <a:t>Modul 3</a:t>
            </a:r>
            <a:endParaRPr/>
          </a:p>
        </p:txBody>
      </p:sp>
      <p:pic>
        <p:nvPicPr>
          <p:cNvPr id="4" name="Bildplatzhalter 3"/>
          <p:cNvPicPr>
            <a:picLocks noGrp="1" noChangeAspect="1"/>
          </p:cNvPicPr>
          <p:nvPr>
            <p:ph type="pic" sz="quarter" idx="19"/>
          </p:nvPr>
        </p:nvPicPr>
        <p:blipFill>
          <a:blip r:embed="rId2"/>
          <a:srcRect t="-4818" b="-4817"/>
          <a:stretch/>
        </p:blipFill>
        <p:spPr bwMode="auto">
          <a:prstGeom prst="rect">
            <a:avLst/>
          </a:prstGeom>
        </p:spPr>
      </p:pic>
      <p:pic>
        <p:nvPicPr>
          <p:cNvPr id="6" name="Bildplatzhalter 5"/>
          <p:cNvPicPr>
            <a:picLocks noGrp="1" noChangeAspect="1"/>
          </p:cNvPicPr>
          <p:nvPr>
            <p:ph type="pic" sz="quarter" idx="20"/>
          </p:nvPr>
        </p:nvPicPr>
        <p:blipFill>
          <a:blip r:embed="rId3"/>
          <a:srcRect l="1949" t="24559" r="-1947" b="13611"/>
          <a:stretch/>
        </p:blipFill>
        <p:spPr bwMode="auto">
          <a:xfrm>
            <a:off x="10378001" y="6230415"/>
            <a:ext cx="1466547" cy="514355"/>
          </a:xfrm>
          <a:prstGeom prst="rect">
            <a:avLst/>
          </a:prstGeom>
        </p:spPr>
      </p:pic>
      <p:sp>
        <p:nvSpPr>
          <p:cNvPr id="12" name="Rechteck: abgerundete Ecken 11"/>
          <p:cNvSpPr/>
          <p:nvPr/>
        </p:nvSpPr>
        <p:spPr bwMode="auto">
          <a:xfrm>
            <a:off x="7613650" y="1479769"/>
            <a:ext cx="2737862" cy="750627"/>
          </a:xfrm>
          <a:prstGeom prst="roundRect">
            <a:avLst>
              <a:gd name="adj" fmla="val 16667"/>
            </a:avLst>
          </a:prstGeom>
          <a:noFill/>
          <a:ln w="5715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216000" rtlCol="0" anchor="ctr"/>
          <a:lstStyle/>
          <a:p>
            <a:pPr algn="ctr">
              <a:defRPr/>
            </a:pPr>
            <a:endParaRPr lang="de-DE" sz="4000">
              <a:latin typeface="Source Sans Pro SemiBold"/>
            </a:endParaRPr>
          </a:p>
        </p:txBody>
      </p:sp>
      <p:sp>
        <p:nvSpPr>
          <p:cNvPr id="13" name="Rechteck: abgerundete Ecken 12"/>
          <p:cNvSpPr/>
          <p:nvPr/>
        </p:nvSpPr>
        <p:spPr bwMode="auto">
          <a:xfrm>
            <a:off x="7613650" y="2629761"/>
            <a:ext cx="2737862" cy="750627"/>
          </a:xfrm>
          <a:prstGeom prst="roundRect">
            <a:avLst>
              <a:gd name="adj" fmla="val 16667"/>
            </a:avLst>
          </a:prstGeom>
          <a:noFill/>
          <a:ln w="5715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216000" rtlCol="0" anchor="ctr"/>
          <a:lstStyle/>
          <a:p>
            <a:pPr algn="ctr">
              <a:defRPr/>
            </a:pPr>
            <a:endParaRPr lang="de-DE" sz="4000">
              <a:latin typeface="Source Sans Pro SemiBold"/>
            </a:endParaRPr>
          </a:p>
        </p:txBody>
      </p:sp>
      <p:sp>
        <p:nvSpPr>
          <p:cNvPr id="14" name="Rechteck: abgerundete Ecken 13"/>
          <p:cNvSpPr/>
          <p:nvPr/>
        </p:nvSpPr>
        <p:spPr bwMode="auto">
          <a:xfrm>
            <a:off x="7613650" y="3773403"/>
            <a:ext cx="2737862" cy="750627"/>
          </a:xfrm>
          <a:prstGeom prst="roundRect">
            <a:avLst>
              <a:gd name="adj" fmla="val 16667"/>
            </a:avLst>
          </a:prstGeom>
          <a:noFill/>
          <a:ln w="5715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216000" rtlCol="0" anchor="ctr"/>
          <a:lstStyle/>
          <a:p>
            <a:pPr algn="ctr">
              <a:defRPr/>
            </a:pPr>
            <a:endParaRPr lang="de-DE" sz="4000">
              <a:latin typeface="Source Sans Pro SemiBold"/>
            </a:endParaRPr>
          </a:p>
        </p:txBody>
      </p:sp>
      <p:pic>
        <p:nvPicPr>
          <p:cNvPr id="3" name="Grafik 2"/>
          <p:cNvPicPr>
            <a:picLocks noChangeAspect="1"/>
          </p:cNvPicPr>
          <p:nvPr/>
        </p:nvPicPr>
        <p:blipFill>
          <a:blip r:embed="rId4"/>
          <a:stretch/>
        </p:blipFill>
        <p:spPr bwMode="auto">
          <a:xfrm>
            <a:off x="7885457" y="3928362"/>
            <a:ext cx="481369" cy="481369"/>
          </a:xfrm>
          <a:prstGeom prst="rect">
            <a:avLst/>
          </a:prstGeom>
        </p:spPr>
      </p:pic>
      <p:pic>
        <p:nvPicPr>
          <p:cNvPr id="17" name="Grafik 16"/>
          <p:cNvPicPr>
            <a:picLocks noChangeAspect="1"/>
          </p:cNvPicPr>
          <p:nvPr/>
        </p:nvPicPr>
        <p:blipFill>
          <a:blip r:embed="rId5"/>
          <a:stretch/>
        </p:blipFill>
        <p:spPr bwMode="auto">
          <a:xfrm>
            <a:off x="7853789" y="2737683"/>
            <a:ext cx="561165" cy="561165"/>
          </a:xfrm>
          <a:prstGeom prst="rect">
            <a:avLst/>
          </a:prstGeom>
        </p:spPr>
      </p:pic>
      <p:pic>
        <p:nvPicPr>
          <p:cNvPr id="19" name="Grafik 18"/>
          <p:cNvPicPr>
            <a:picLocks noChangeAspect="1"/>
          </p:cNvPicPr>
          <p:nvPr/>
        </p:nvPicPr>
        <p:blipFill>
          <a:blip r:embed="rId6"/>
          <a:stretch/>
        </p:blipFill>
        <p:spPr bwMode="auto">
          <a:xfrm>
            <a:off x="7829548" y="1545655"/>
            <a:ext cx="622251" cy="622251"/>
          </a:xfrm>
          <a:prstGeom prst="rect">
            <a:avLst/>
          </a:prstGeom>
        </p:spPr>
      </p:pic>
    </p:spTree>
  </p:cSld>
  <p:clrMapOvr>
    <a:masterClrMapping/>
  </p:clrMapOvr>
  <mc:AlternateContent xmlns:mc="http://schemas.openxmlformats.org/markup-compatibility/2006" xmlns:p14="http://schemas.microsoft.com/office/powerpoint/2010/main">
    <mc:Choice Requires="p14">
      <p:transition>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Inhalt</a:t>
            </a:r>
            <a:endParaRPr/>
          </a:p>
        </p:txBody>
      </p:sp>
      <p:sp>
        <p:nvSpPr>
          <p:cNvPr id="3" name="Textplatzhalter 2"/>
          <p:cNvSpPr>
            <a:spLocks noGrp="1"/>
          </p:cNvSpPr>
          <p:nvPr>
            <p:ph type="body" sz="quarter" idx="17"/>
          </p:nvPr>
        </p:nvSpPr>
        <p:spPr bwMode="auto"/>
        <p:txBody>
          <a:bodyPr/>
          <a:lstStyle/>
          <a:p>
            <a:pPr>
              <a:defRPr/>
            </a:pPr>
            <a:r>
              <a:rPr lang="de-DE" sz="2400">
                <a:solidFill>
                  <a:schemeClr val="tx2">
                    <a:lumMod val="60000"/>
                    <a:lumOff val="40000"/>
                  </a:schemeClr>
                </a:solidFill>
              </a:rPr>
              <a:t>Initiierung der Laktation</a:t>
            </a:r>
            <a:endParaRPr/>
          </a:p>
          <a:p>
            <a:pPr>
              <a:defRPr/>
            </a:pPr>
            <a:r>
              <a:rPr lang="de-DE" sz="2400">
                <a:solidFill>
                  <a:schemeClr val="tx2">
                    <a:lumMod val="60000"/>
                    <a:lumOff val="40000"/>
                  </a:schemeClr>
                </a:solidFill>
              </a:rPr>
              <a:t>Aufrechterhaltung der Laktation</a:t>
            </a:r>
            <a:endParaRPr/>
          </a:p>
          <a:p>
            <a:pPr>
              <a:defRPr/>
            </a:pPr>
            <a:r>
              <a:rPr lang="de-DE" sz="2400">
                <a:solidFill>
                  <a:schemeClr val="tx2">
                    <a:lumMod val="60000"/>
                    <a:lumOff val="40000"/>
                  </a:schemeClr>
                </a:solidFill>
              </a:rPr>
              <a:t>Maßnahmen zur Förderung des Milchflusses </a:t>
            </a:r>
            <a:endParaRPr/>
          </a:p>
          <a:p>
            <a:pPr>
              <a:defRPr/>
            </a:pPr>
            <a:r>
              <a:rPr lang="de-DE" sz="2400">
                <a:solidFill>
                  <a:schemeClr val="tx2">
                    <a:lumMod val="60000"/>
                    <a:lumOff val="40000"/>
                  </a:schemeClr>
                </a:solidFill>
              </a:rPr>
              <a:t>Maßnahmen zur Steigerung der Milchmenge</a:t>
            </a:r>
            <a:endParaRPr/>
          </a:p>
          <a:p>
            <a:pPr>
              <a:defRPr/>
            </a:pPr>
            <a:r>
              <a:rPr lang="de-DE" sz="2400">
                <a:solidFill>
                  <a:schemeClr val="tx2">
                    <a:lumMod val="60000"/>
                    <a:lumOff val="40000"/>
                  </a:schemeClr>
                </a:solidFill>
              </a:rPr>
              <a:t>Brustmassagen</a:t>
            </a:r>
            <a:endParaRPr/>
          </a:p>
          <a:p>
            <a:pPr>
              <a:defRPr/>
            </a:pPr>
            <a:r>
              <a:rPr lang="de-DE" sz="2400"/>
              <a:t>Hygienische Aspekte im Umgang mit Muttermilch</a:t>
            </a:r>
            <a:endParaRPr/>
          </a:p>
          <a:p>
            <a:pPr>
              <a:defRPr/>
            </a:pPr>
            <a:r>
              <a:rPr lang="de-DE" sz="2400">
                <a:solidFill>
                  <a:schemeClr val="tx2">
                    <a:lumMod val="60000"/>
                    <a:lumOff val="40000"/>
                  </a:schemeClr>
                </a:solidFill>
              </a:rPr>
              <a:t>Umgang mit Muttermilch CMV-positiver Mütter</a:t>
            </a:r>
            <a:endParaRPr/>
          </a:p>
          <a:p>
            <a:pPr>
              <a:defRPr/>
            </a:pPr>
            <a:endParaRPr lang="de-DE"/>
          </a:p>
        </p:txBody>
      </p:sp>
      <p:sp>
        <p:nvSpPr>
          <p:cNvPr id="4"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Hygienische Aspekte im Umgang mit Muttermilch</a:t>
            </a:r>
            <a:endParaRPr/>
          </a:p>
        </p:txBody>
      </p:sp>
      <p:sp>
        <p:nvSpPr>
          <p:cNvPr id="3" name="Textplatzhalter 2"/>
          <p:cNvSpPr>
            <a:spLocks noGrp="1"/>
          </p:cNvSpPr>
          <p:nvPr>
            <p:ph type="body" sz="quarter" idx="19"/>
          </p:nvPr>
        </p:nvSpPr>
        <p:spPr bwMode="auto"/>
        <p:txBody>
          <a:bodyPr/>
          <a:lstStyle/>
          <a:p>
            <a:pPr>
              <a:defRPr/>
            </a:pPr>
            <a:r>
              <a:rPr lang="de-DE"/>
              <a:t>06</a:t>
            </a:r>
            <a:endParaRPr/>
          </a:p>
        </p:txBody>
      </p:sp>
      <p:pic>
        <p:nvPicPr>
          <p:cNvPr id="6" name="Bildplatzhalter 5"/>
          <p:cNvPicPr>
            <a:picLocks noGrp="1" noChangeAspect="1"/>
          </p:cNvPicPr>
          <p:nvPr>
            <p:ph type="pic" sz="quarter" idx="10"/>
          </p:nvPr>
        </p:nvPicPr>
        <p:blipFill>
          <a:blip r:embed="rId2"/>
          <a:srcRect t="13802" b="29295"/>
          <a:stretch/>
        </p:blipFill>
        <p:spPr bwMode="auto">
          <a:xfrm>
            <a:off x="1200150" y="2681556"/>
            <a:ext cx="9791700" cy="41764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Bildplatzhalter 7"/>
          <p:cNvPicPr>
            <a:picLocks noGrp="1" noChangeAspect="1"/>
          </p:cNvPicPr>
          <p:nvPr>
            <p:ph type="pic" sz="quarter" idx="14"/>
          </p:nvPr>
        </p:nvPicPr>
        <p:blipFill>
          <a:blip r:embed="rId5"/>
          <a:srcRect t="7995" b="7995"/>
          <a:stretch/>
        </p:blipFill>
        <p:spPr bwMode="auto">
          <a:prstGeom prst="rect">
            <a:avLst/>
          </a:prstGeom>
        </p:spPr>
      </p:pic>
      <p:sp>
        <p:nvSpPr>
          <p:cNvPr id="3" name="Textplatzhalter 2"/>
          <p:cNvSpPr>
            <a:spLocks noGrp="1"/>
          </p:cNvSpPr>
          <p:nvPr>
            <p:ph type="body" sz="quarter" idx="12"/>
          </p:nvPr>
        </p:nvSpPr>
        <p:spPr bwMode="auto"/>
        <p:txBody>
          <a:bodyPr/>
          <a:lstStyle/>
          <a:p>
            <a:pPr>
              <a:defRPr/>
            </a:pPr>
            <a:r>
              <a:rPr lang="de-DE">
                <a:solidFill>
                  <a:schemeClr val="bg1"/>
                </a:solidFill>
              </a:rPr>
              <a:t>Hygienische Aspekte im Umgang mit  Muttermilch</a:t>
            </a:r>
            <a:endParaRPr/>
          </a:p>
        </p:txBody>
      </p:sp>
      <p:sp>
        <p:nvSpPr>
          <p:cNvPr id="4" name="Textplatzhalter 3"/>
          <p:cNvSpPr>
            <a:spLocks noGrp="1"/>
          </p:cNvSpPr>
          <p:nvPr>
            <p:ph type="body" sz="quarter" idx="11"/>
          </p:nvPr>
        </p:nvSpPr>
        <p:spPr bwMode="auto"/>
        <p:txBody>
          <a:bodyPr/>
          <a:lstStyle/>
          <a:p>
            <a:pPr>
              <a:defRPr/>
            </a:pPr>
            <a:r>
              <a:rPr lang="de-DE"/>
              <a:t>06</a:t>
            </a:r>
            <a:endParaRPr/>
          </a:p>
        </p:txBody>
      </p:sp>
      <p:sp>
        <p:nvSpPr>
          <p:cNvPr id="5" name="Textplatzhalter 4"/>
          <p:cNvSpPr>
            <a:spLocks noGrp="1"/>
          </p:cNvSpPr>
          <p:nvPr>
            <p:ph type="body" sz="quarter" idx="13"/>
          </p:nvPr>
        </p:nvSpPr>
        <p:spPr bwMode="auto"/>
        <p:txBody>
          <a:bodyPr/>
          <a:lstStyle/>
          <a:p>
            <a:pPr>
              <a:defRPr/>
            </a:pPr>
            <a:r>
              <a:rPr lang="de-DE"/>
              <a:t>Persönliche Hygiene</a:t>
            </a:r>
            <a:endParaRPr/>
          </a:p>
        </p:txBody>
      </p:sp>
      <p:sp>
        <p:nvSpPr>
          <p:cNvPr id="6" name="Textplatzhalter 5"/>
          <p:cNvSpPr>
            <a:spLocks noGrp="1"/>
          </p:cNvSpPr>
          <p:nvPr>
            <p:ph type="body" sz="quarter" idx="17"/>
          </p:nvPr>
        </p:nvSpPr>
        <p:spPr bwMode="auto"/>
        <p:txBody>
          <a:bodyPr/>
          <a:lstStyle/>
          <a:p>
            <a:pPr marL="914400" lvl="1" indent="-368300">
              <a:lnSpc>
                <a:spcPct val="100000"/>
              </a:lnSpc>
              <a:spcBef>
                <a:spcPts val="1000"/>
              </a:spcBef>
              <a:buSzPts val="2200"/>
              <a:defRPr/>
            </a:pPr>
            <a:r>
              <a:rPr lang="de-DE" sz="2400"/>
              <a:t>einmal täglich duschen ausreichend</a:t>
            </a:r>
            <a:endParaRPr/>
          </a:p>
          <a:p>
            <a:pPr marL="914400" lvl="1" indent="-368300">
              <a:lnSpc>
                <a:spcPct val="100000"/>
              </a:lnSpc>
              <a:spcBef>
                <a:spcPts val="1000"/>
              </a:spcBef>
              <a:buSzPts val="2200"/>
              <a:defRPr/>
            </a:pPr>
            <a:r>
              <a:rPr lang="de-DE" sz="2400" b="1"/>
              <a:t>Reinigung der Brust mit klarem Wasser</a:t>
            </a:r>
            <a:endParaRPr/>
          </a:p>
          <a:p>
            <a:pPr marL="914400" lvl="1" indent="-368300">
              <a:lnSpc>
                <a:spcPct val="100000"/>
              </a:lnSpc>
              <a:spcBef>
                <a:spcPts val="1000"/>
              </a:spcBef>
              <a:buSzPts val="2200"/>
              <a:defRPr/>
            </a:pPr>
            <a:r>
              <a:rPr lang="de-DE" sz="2400" b="1"/>
              <a:t>gründliches Händewaschen </a:t>
            </a:r>
            <a:r>
              <a:rPr lang="de-DE" sz="2400"/>
              <a:t>mit Flüssigseife und unter fließendem Wasser für 20 Sekunden </a:t>
            </a:r>
            <a:r>
              <a:rPr lang="de-DE" sz="2400" b="1"/>
              <a:t>vor jedem Abpumpen</a:t>
            </a:r>
            <a:endParaRPr/>
          </a:p>
          <a:p>
            <a:pPr marL="914400" lvl="1" indent="-368300">
              <a:lnSpc>
                <a:spcPct val="100000"/>
              </a:lnSpc>
              <a:spcBef>
                <a:spcPts val="1000"/>
              </a:spcBef>
              <a:buSzPts val="2200"/>
              <a:defRPr/>
            </a:pPr>
            <a:r>
              <a:rPr lang="de-DE" sz="2400" b="1"/>
              <a:t>sorgfältiges Abtrocknen </a:t>
            </a:r>
            <a:r>
              <a:rPr lang="de-DE" sz="2400"/>
              <a:t>von Brust und Händen mit </a:t>
            </a:r>
            <a:r>
              <a:rPr lang="de-DE" sz="2400" b="1"/>
              <a:t>seperatem, täglich frischem Handtuch</a:t>
            </a:r>
            <a:endParaRPr/>
          </a:p>
          <a:p>
            <a:pPr marL="914400" lvl="1" indent="-368300">
              <a:lnSpc>
                <a:spcPct val="100000"/>
              </a:lnSpc>
              <a:spcBef>
                <a:spcPts val="1000"/>
              </a:spcBef>
              <a:spcAft>
                <a:spcPts val="1000"/>
              </a:spcAft>
              <a:buSzPts val="2200"/>
              <a:defRPr/>
            </a:pPr>
            <a:r>
              <a:rPr lang="de-DE" sz="2400"/>
              <a:t>in der Klinik zusätzlich </a:t>
            </a:r>
            <a:r>
              <a:rPr lang="de-DE" sz="2400" b="1"/>
              <a:t>Händedesinfektion</a:t>
            </a:r>
            <a:endParaRPr/>
          </a:p>
        </p:txBody>
      </p:sp>
      <p:sp>
        <p:nvSpPr>
          <p:cNvPr id="7"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9"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53</a:t>
            </a:fld>
            <a:endParaRPr lang="en-US"/>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4680000" y="900000"/>
            <a:ext cx="406800" cy="406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Bildplatzhalter 7"/>
          <p:cNvPicPr>
            <a:picLocks noGrp="1" noChangeAspect="1"/>
          </p:cNvPicPr>
          <p:nvPr>
            <p:ph type="pic" sz="quarter" idx="14"/>
          </p:nvPr>
        </p:nvPicPr>
        <p:blipFill>
          <a:blip r:embed="rId5"/>
          <a:srcRect t="7995" b="7995"/>
          <a:stretch/>
        </p:blipFill>
        <p:spPr bwMode="auto">
          <a:prstGeom prst="rect">
            <a:avLst/>
          </a:prstGeom>
        </p:spPr>
      </p:pic>
      <p:sp>
        <p:nvSpPr>
          <p:cNvPr id="3" name="Textplatzhalter 2"/>
          <p:cNvSpPr>
            <a:spLocks noGrp="1"/>
          </p:cNvSpPr>
          <p:nvPr>
            <p:ph type="body" sz="quarter" idx="12"/>
          </p:nvPr>
        </p:nvSpPr>
        <p:spPr bwMode="auto"/>
        <p:txBody>
          <a:bodyPr/>
          <a:lstStyle/>
          <a:p>
            <a:pPr>
              <a:defRPr/>
            </a:pPr>
            <a:r>
              <a:rPr lang="de-DE">
                <a:solidFill>
                  <a:schemeClr val="bg1"/>
                </a:solidFill>
              </a:rPr>
              <a:t>Hygienische Aspekte im Umgang mit  Muttermilch</a:t>
            </a:r>
            <a:endParaRPr/>
          </a:p>
        </p:txBody>
      </p:sp>
      <p:sp>
        <p:nvSpPr>
          <p:cNvPr id="4" name="Textplatzhalter 3"/>
          <p:cNvSpPr>
            <a:spLocks noGrp="1"/>
          </p:cNvSpPr>
          <p:nvPr>
            <p:ph type="body" sz="quarter" idx="11"/>
          </p:nvPr>
        </p:nvSpPr>
        <p:spPr bwMode="auto"/>
        <p:txBody>
          <a:bodyPr/>
          <a:lstStyle/>
          <a:p>
            <a:pPr>
              <a:defRPr/>
            </a:pPr>
            <a:r>
              <a:rPr lang="de-DE"/>
              <a:t>06</a:t>
            </a:r>
            <a:endParaRPr/>
          </a:p>
        </p:txBody>
      </p:sp>
      <p:sp>
        <p:nvSpPr>
          <p:cNvPr id="5" name="Textplatzhalter 4"/>
          <p:cNvSpPr>
            <a:spLocks noGrp="1"/>
          </p:cNvSpPr>
          <p:nvPr>
            <p:ph type="body" sz="quarter" idx="13"/>
          </p:nvPr>
        </p:nvSpPr>
        <p:spPr bwMode="auto"/>
        <p:txBody>
          <a:bodyPr/>
          <a:lstStyle/>
          <a:p>
            <a:pPr>
              <a:defRPr/>
            </a:pPr>
            <a:r>
              <a:rPr lang="de-DE"/>
              <a:t>Anforderungen an Milchpumpe und Verbrauchsmaterial</a:t>
            </a:r>
            <a:endParaRPr/>
          </a:p>
        </p:txBody>
      </p:sp>
      <p:sp>
        <p:nvSpPr>
          <p:cNvPr id="6" name="Textplatzhalter 5"/>
          <p:cNvSpPr>
            <a:spLocks noGrp="1"/>
          </p:cNvSpPr>
          <p:nvPr>
            <p:ph type="body" sz="quarter" idx="17"/>
          </p:nvPr>
        </p:nvSpPr>
        <p:spPr bwMode="auto"/>
        <p:txBody>
          <a:bodyPr/>
          <a:lstStyle/>
          <a:p>
            <a:pPr marL="914400" lvl="1" indent="-368300">
              <a:lnSpc>
                <a:spcPct val="100000"/>
              </a:lnSpc>
              <a:spcBef>
                <a:spcPts val="1000"/>
              </a:spcBef>
              <a:buSzPts val="2200"/>
              <a:defRPr/>
            </a:pPr>
            <a:r>
              <a:rPr lang="de-DE" sz="2400"/>
              <a:t>Milchpumpen</a:t>
            </a:r>
            <a:r>
              <a:rPr lang="de-DE" sz="2400" b="1"/>
              <a:t> exklusive des Pumpsets </a:t>
            </a:r>
            <a:r>
              <a:rPr lang="de-DE" sz="2400"/>
              <a:t>können in Kliniken i.d.R. für mehrere Frauen verwendet werden</a:t>
            </a:r>
            <a:endParaRPr/>
          </a:p>
          <a:p>
            <a:pPr marL="914400" lvl="1" indent="-368300">
              <a:lnSpc>
                <a:spcPct val="100000"/>
              </a:lnSpc>
              <a:spcBef>
                <a:spcPts val="1000"/>
              </a:spcBef>
              <a:buSzPts val="2200"/>
              <a:defRPr/>
            </a:pPr>
            <a:r>
              <a:rPr lang="de-DE" sz="2400"/>
              <a:t>Jede Frau darf ausschließlich ihr </a:t>
            </a:r>
            <a:r>
              <a:rPr lang="de-DE" sz="2400" b="1"/>
              <a:t>eigenes Pumpset </a:t>
            </a:r>
            <a:r>
              <a:rPr lang="de-DE" sz="2400"/>
              <a:t>verwenden und darf dies auch nicht mit anderen Frauen teilen</a:t>
            </a:r>
            <a:endParaRPr/>
          </a:p>
          <a:p>
            <a:pPr marL="914400" lvl="1" indent="-368300">
              <a:lnSpc>
                <a:spcPct val="100000"/>
              </a:lnSpc>
              <a:spcBef>
                <a:spcPts val="1000"/>
              </a:spcBef>
              <a:buSzPts val="2200"/>
              <a:defRPr/>
            </a:pPr>
            <a:r>
              <a:rPr lang="de-DE" sz="2400"/>
              <a:t>das Pumpset der Milchpumpe muss vor jedem Gebrauch </a:t>
            </a:r>
            <a:r>
              <a:rPr lang="de-DE" sz="2400" b="1"/>
              <a:t>visuell auf Verunreinigungen, Schimmelbefall oder Ansammlung von Milch hin untersucht </a:t>
            </a:r>
            <a:r>
              <a:rPr lang="de-DE" sz="2400"/>
              <a:t>werden</a:t>
            </a:r>
            <a:endParaRPr/>
          </a:p>
          <a:p>
            <a:pPr marL="914400" lvl="1" indent="-368300">
              <a:lnSpc>
                <a:spcPct val="100000"/>
              </a:lnSpc>
              <a:spcBef>
                <a:spcPts val="1000"/>
              </a:spcBef>
              <a:spcAft>
                <a:spcPts val="1000"/>
              </a:spcAft>
              <a:buSzPts val="2200"/>
              <a:defRPr/>
            </a:pPr>
            <a:r>
              <a:rPr lang="de-DE" sz="2400"/>
              <a:t>Bei Ansammlung von Milch oder jeglichen anderen                                   </a:t>
            </a:r>
            <a:r>
              <a:rPr lang="de-DE" sz="2400" b="1"/>
              <a:t>Verunreinigungen, Beschädigung oder Abnutzung müssen Pumpsets ausgetauscht </a:t>
            </a:r>
            <a:r>
              <a:rPr lang="de-DE" sz="2400"/>
              <a:t>werden</a:t>
            </a:r>
            <a:endParaRPr/>
          </a:p>
        </p:txBody>
      </p:sp>
      <p:sp>
        <p:nvSpPr>
          <p:cNvPr id="7"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9"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54</a:t>
            </a:fld>
            <a:endParaRPr lang="en-US"/>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4680000" y="360000"/>
            <a:ext cx="406800" cy="406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solidFill>
                  <a:schemeClr val="bg1"/>
                </a:solidFill>
              </a:rPr>
              <a:t>Hygienische Aspekte im Umgang mit  Muttermilch</a:t>
            </a:r>
            <a:endParaRPr/>
          </a:p>
        </p:txBody>
      </p:sp>
      <p:sp>
        <p:nvSpPr>
          <p:cNvPr id="3" name="Textplatzhalter 2"/>
          <p:cNvSpPr>
            <a:spLocks noGrp="1"/>
          </p:cNvSpPr>
          <p:nvPr>
            <p:ph type="body" sz="quarter" idx="11"/>
          </p:nvPr>
        </p:nvSpPr>
        <p:spPr bwMode="auto"/>
        <p:txBody>
          <a:bodyPr/>
          <a:lstStyle/>
          <a:p>
            <a:pPr>
              <a:defRPr/>
            </a:pPr>
            <a:r>
              <a:rPr lang="de-DE"/>
              <a:t>06</a:t>
            </a:r>
            <a:endParaRPr/>
          </a:p>
        </p:txBody>
      </p:sp>
      <p:sp>
        <p:nvSpPr>
          <p:cNvPr id="4" name="Textplatzhalter 3"/>
          <p:cNvSpPr>
            <a:spLocks noGrp="1"/>
          </p:cNvSpPr>
          <p:nvPr>
            <p:ph type="body" sz="quarter" idx="13"/>
          </p:nvPr>
        </p:nvSpPr>
        <p:spPr bwMode="auto"/>
        <p:txBody>
          <a:bodyPr/>
          <a:lstStyle/>
          <a:p>
            <a:pPr>
              <a:defRPr/>
            </a:pPr>
            <a:r>
              <a:rPr lang="de-DE"/>
              <a:t>Reinigung von Pumpe und Pumpset in der Klinik</a:t>
            </a:r>
            <a:endParaRPr/>
          </a:p>
        </p:txBody>
      </p:sp>
      <p:sp>
        <p:nvSpPr>
          <p:cNvPr id="5" name="Textplatzhalter 4"/>
          <p:cNvSpPr>
            <a:spLocks noGrp="1"/>
          </p:cNvSpPr>
          <p:nvPr>
            <p:ph type="body" sz="quarter" idx="17"/>
          </p:nvPr>
        </p:nvSpPr>
        <p:spPr bwMode="auto"/>
        <p:txBody>
          <a:bodyPr/>
          <a:lstStyle/>
          <a:p>
            <a:pPr marL="914400" lvl="1" indent="-368300">
              <a:lnSpc>
                <a:spcPct val="100000"/>
              </a:lnSpc>
              <a:buSzPts val="2200"/>
              <a:defRPr/>
            </a:pPr>
            <a:r>
              <a:rPr lang="de-DE" sz="2400" b="1"/>
              <a:t>Bedienfeld der Pumpe </a:t>
            </a:r>
            <a:r>
              <a:rPr lang="de-DE" sz="2400"/>
              <a:t>nach </a:t>
            </a:r>
            <a:r>
              <a:rPr lang="de-DE" sz="2400" u="sng"/>
              <a:t>jedem </a:t>
            </a:r>
            <a:r>
              <a:rPr lang="de-DE" sz="2400"/>
              <a:t>Abpumpvorgang </a:t>
            </a:r>
            <a:r>
              <a:rPr lang="de-DE" sz="2400" b="1"/>
              <a:t>mit geeignetem Flächendesinfektionsmittel abwischen</a:t>
            </a:r>
            <a:endParaRPr/>
          </a:p>
          <a:p>
            <a:pPr marL="914400" lvl="1" indent="-368300">
              <a:lnSpc>
                <a:spcPct val="100000"/>
              </a:lnSpc>
              <a:buSzPts val="2200"/>
              <a:defRPr/>
            </a:pPr>
            <a:r>
              <a:rPr lang="de-DE" sz="2400"/>
              <a:t>idealerweise </a:t>
            </a:r>
            <a:r>
              <a:rPr lang="de-DE" sz="2400" b="1"/>
              <a:t>neues Pumpset für jeden Abpumpvorgang </a:t>
            </a:r>
            <a:endParaRPr/>
          </a:p>
          <a:p>
            <a:pPr marL="914400" lvl="1" indent="-368300">
              <a:lnSpc>
                <a:spcPct val="100000"/>
              </a:lnSpc>
              <a:buSzPts val="2200"/>
              <a:defRPr/>
            </a:pPr>
            <a:r>
              <a:rPr lang="de-DE" sz="2400" b="1"/>
              <a:t>alternativ neues Pumpset alle 24 Stunden </a:t>
            </a:r>
            <a:r>
              <a:rPr lang="de-DE" sz="2400"/>
              <a:t>und Pumpsets nach jedem Abpumpen auseinanderbauen und </a:t>
            </a:r>
            <a:r>
              <a:rPr lang="de-DE" sz="2400" b="1"/>
              <a:t>sorgfältig reinigen</a:t>
            </a:r>
            <a:endParaRPr/>
          </a:p>
          <a:p>
            <a:pPr marL="1346200" lvl="2" indent="-342900">
              <a:lnSpc>
                <a:spcPct val="100000"/>
              </a:lnSpc>
              <a:spcBef>
                <a:spcPts val="1000"/>
              </a:spcBef>
              <a:buSzPts val="2200"/>
              <a:buFont typeface="Symbol"/>
              <a:buChar char="-"/>
              <a:defRPr/>
            </a:pPr>
            <a:r>
              <a:rPr lang="de-DE" sz="2400"/>
              <a:t>Teile unter kaltem fließendem Wasser von Trinkwasserqualität abspülen</a:t>
            </a:r>
            <a:endParaRPr/>
          </a:p>
          <a:p>
            <a:pPr marL="1346200" lvl="2" indent="-342900">
              <a:lnSpc>
                <a:spcPct val="100000"/>
              </a:lnSpc>
              <a:spcBef>
                <a:spcPts val="1000"/>
              </a:spcBef>
              <a:buSzPts val="2200"/>
              <a:buFont typeface="Symbol"/>
              <a:buChar char="-"/>
              <a:defRPr/>
            </a:pPr>
            <a:r>
              <a:rPr lang="de-DE" sz="2400"/>
              <a:t>Reinigung mit heißem Wasser und Geschirr-spülmittel in eigens vorgesehener Schüssel und Flaschenbürste</a:t>
            </a:r>
            <a:endParaRPr/>
          </a:p>
          <a:p>
            <a:pPr marL="1346200" lvl="2" indent="-342900">
              <a:lnSpc>
                <a:spcPct val="100000"/>
              </a:lnSpc>
              <a:spcBef>
                <a:spcPts val="1000"/>
              </a:spcBef>
              <a:buSzPts val="2200"/>
              <a:buFont typeface="Symbol"/>
              <a:buChar char="-"/>
              <a:defRPr/>
            </a:pPr>
            <a:r>
              <a:rPr lang="de-DE" sz="2400"/>
              <a:t>gereinigte Teile auf täglich frischem Handtuch oder Papierhandtuch an Luft trocknen, erst nach sicherer Trocknung wieder zusammensetzen</a:t>
            </a:r>
            <a:endParaRPr/>
          </a:p>
        </p:txBody>
      </p:sp>
      <p:sp>
        <p:nvSpPr>
          <p:cNvPr id="6"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7"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55</a:t>
            </a:fld>
            <a:endParaRPr lang="en-US"/>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solidFill>
                  <a:schemeClr val="bg1"/>
                </a:solidFill>
              </a:rPr>
              <a:t>Hygienische Aspekte im Umgang mit  Muttermilch</a:t>
            </a:r>
            <a:endParaRPr/>
          </a:p>
        </p:txBody>
      </p:sp>
      <p:sp>
        <p:nvSpPr>
          <p:cNvPr id="3" name="Textplatzhalter 2"/>
          <p:cNvSpPr>
            <a:spLocks noGrp="1"/>
          </p:cNvSpPr>
          <p:nvPr>
            <p:ph type="body" sz="quarter" idx="11"/>
          </p:nvPr>
        </p:nvSpPr>
        <p:spPr bwMode="auto"/>
        <p:txBody>
          <a:bodyPr/>
          <a:lstStyle/>
          <a:p>
            <a:pPr>
              <a:defRPr/>
            </a:pPr>
            <a:r>
              <a:rPr lang="de-DE"/>
              <a:t>06</a:t>
            </a:r>
            <a:endParaRPr/>
          </a:p>
        </p:txBody>
      </p:sp>
      <p:sp>
        <p:nvSpPr>
          <p:cNvPr id="4" name="Textplatzhalter 3"/>
          <p:cNvSpPr>
            <a:spLocks noGrp="1"/>
          </p:cNvSpPr>
          <p:nvPr>
            <p:ph type="body" sz="quarter" idx="13"/>
          </p:nvPr>
        </p:nvSpPr>
        <p:spPr bwMode="auto"/>
        <p:txBody>
          <a:bodyPr/>
          <a:lstStyle/>
          <a:p>
            <a:pPr>
              <a:defRPr/>
            </a:pPr>
            <a:r>
              <a:rPr lang="de-DE"/>
              <a:t>Reinigung der Pumpsets im häuslichen Umfeld</a:t>
            </a:r>
            <a:endParaRPr/>
          </a:p>
        </p:txBody>
      </p:sp>
      <p:sp>
        <p:nvSpPr>
          <p:cNvPr id="5" name="Textplatzhalter 4"/>
          <p:cNvSpPr>
            <a:spLocks noGrp="1"/>
          </p:cNvSpPr>
          <p:nvPr>
            <p:ph type="body" sz="quarter" idx="17"/>
          </p:nvPr>
        </p:nvSpPr>
        <p:spPr bwMode="auto"/>
        <p:txBody>
          <a:bodyPr anchor="ctr"/>
          <a:lstStyle/>
          <a:p>
            <a:pPr marL="914400" lvl="1" indent="-368300">
              <a:lnSpc>
                <a:spcPct val="100000"/>
              </a:lnSpc>
              <a:spcBef>
                <a:spcPts val="1000"/>
              </a:spcBef>
              <a:buSzPts val="2200"/>
              <a:buFont typeface="Calibri"/>
              <a:buChar char="•"/>
              <a:defRPr/>
            </a:pPr>
            <a:r>
              <a:rPr lang="de-DE" sz="2400"/>
              <a:t>Mündliche und schriftliche Anleitung (z. B. Flyer)</a:t>
            </a:r>
            <a:endParaRPr/>
          </a:p>
          <a:p>
            <a:pPr marL="914400" lvl="1" indent="-368300">
              <a:lnSpc>
                <a:spcPct val="100000"/>
              </a:lnSpc>
              <a:spcBef>
                <a:spcPts val="1000"/>
              </a:spcBef>
              <a:buSzPts val="2200"/>
              <a:buFont typeface="Calibri"/>
              <a:buChar char="•"/>
              <a:defRPr/>
            </a:pPr>
            <a:r>
              <a:rPr lang="de-DE" sz="2400"/>
              <a:t>Pumpzubehör per Hand wie in der Klinik oder bei mind. 65°C in Spülmaschine separat reinigen</a:t>
            </a:r>
            <a:endParaRPr/>
          </a:p>
          <a:p>
            <a:pPr marL="914400" lvl="1" indent="-368300">
              <a:lnSpc>
                <a:spcPct val="100000"/>
              </a:lnSpc>
              <a:spcBef>
                <a:spcPts val="1000"/>
              </a:spcBef>
              <a:buSzPts val="2200"/>
              <a:defRPr/>
            </a:pPr>
            <a:r>
              <a:rPr lang="de-DE" sz="2400"/>
              <a:t>täglich thermische Desinfektion (Auskochen, Dampfsterilisation, Spülmaschine)</a:t>
            </a:r>
            <a:endParaRPr/>
          </a:p>
          <a:p>
            <a:pPr marL="914400" lvl="1" indent="-368300">
              <a:lnSpc>
                <a:spcPct val="100000"/>
              </a:lnSpc>
              <a:spcBef>
                <a:spcPts val="1000"/>
              </a:spcBef>
              <a:buSzPts val="2200"/>
              <a:defRPr/>
            </a:pPr>
            <a:r>
              <a:rPr lang="de-DE" sz="2400"/>
              <a:t>bei Restfeuchte Einzelteile auf Küchenpapier oder sauberen Handtuch lufttrocknen</a:t>
            </a:r>
            <a:endParaRPr/>
          </a:p>
          <a:p>
            <a:pPr marL="914400" lvl="1" indent="-368300">
              <a:lnSpc>
                <a:spcPct val="100000"/>
              </a:lnSpc>
              <a:spcBef>
                <a:spcPts val="1000"/>
              </a:spcBef>
              <a:buSzPts val="2200"/>
              <a:defRPr/>
            </a:pPr>
            <a:r>
              <a:rPr lang="de-DE" sz="2400"/>
              <a:t>sicher vor Kontamination geschützte Lagerung </a:t>
            </a:r>
            <a:endParaRPr/>
          </a:p>
          <a:p>
            <a:pPr marL="546100" lvl="1" indent="0">
              <a:lnSpc>
                <a:spcPct val="100000"/>
              </a:lnSpc>
              <a:spcBef>
                <a:spcPts val="1000"/>
              </a:spcBef>
              <a:buSzPts val="2200"/>
              <a:buNone/>
              <a:defRPr/>
            </a:pPr>
            <a:endParaRPr lang="de-DE" sz="2400" b="1">
              <a:solidFill>
                <a:srgbClr val="2B5A70"/>
              </a:solidFill>
            </a:endParaRPr>
          </a:p>
          <a:p>
            <a:pPr marL="546100" lvl="1" indent="0">
              <a:lnSpc>
                <a:spcPct val="100000"/>
              </a:lnSpc>
              <a:spcBef>
                <a:spcPts val="1000"/>
              </a:spcBef>
              <a:buSzPts val="2200"/>
              <a:buNone/>
              <a:defRPr/>
            </a:pPr>
            <a:r>
              <a:rPr lang="de-DE" sz="2400" b="1">
                <a:solidFill>
                  <a:srgbClr val="2B5A70"/>
                </a:solidFill>
              </a:rPr>
              <a:t>Von den Krankenkassen werden die Kosten personenbezogener Mehrweg-Pumpsets für den persönlichen Gebrauch erstattet!</a:t>
            </a:r>
            <a:endParaRPr/>
          </a:p>
        </p:txBody>
      </p:sp>
      <p:sp>
        <p:nvSpPr>
          <p:cNvPr id="6" name="Rechteck: abgerundete Ecken 5"/>
          <p:cNvSpPr/>
          <p:nvPr/>
        </p:nvSpPr>
        <p:spPr bwMode="auto">
          <a:xfrm>
            <a:off x="4614041" y="4540469"/>
            <a:ext cx="6915807" cy="1786759"/>
          </a:xfrm>
          <a:prstGeom prst="roundRect">
            <a:avLst>
              <a:gd name="adj" fmla="val 16667"/>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4999"/>
              </a:lnSpc>
              <a:spcBef>
                <a:spcPts val="1000"/>
              </a:spcBef>
              <a:buClr>
                <a:srgbClr val="F3C45E"/>
              </a:buClr>
              <a:defRPr/>
            </a:pPr>
            <a:endParaRPr lang="de-DE" sz="2400" b="1">
              <a:solidFill>
                <a:srgbClr val="2B5A70"/>
              </a:solidFill>
            </a:endParaRPr>
          </a:p>
        </p:txBody>
      </p:sp>
      <p:sp>
        <p:nvSpPr>
          <p:cNvPr id="7"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8"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56</a:t>
            </a:fld>
            <a:endParaRPr lang="en-US"/>
          </a:p>
        </p:txBody>
      </p:sp>
      <p:sp>
        <p:nvSpPr>
          <p:cNvPr id="10" name="Rechteck: abgerundete Ecken 9"/>
          <p:cNvSpPr/>
          <p:nvPr/>
        </p:nvSpPr>
        <p:spPr bwMode="auto">
          <a:xfrm>
            <a:off x="4754880" y="4743450"/>
            <a:ext cx="6915807" cy="1551872"/>
          </a:xfrm>
          <a:prstGeom prst="roundRect">
            <a:avLst>
              <a:gd name="adj" fmla="val 16667"/>
            </a:avLst>
          </a:prstGeom>
          <a:noFill/>
          <a:ln w="5715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Bildplatzhalter 7"/>
          <p:cNvPicPr>
            <a:picLocks noGrp="1" noChangeAspect="1"/>
          </p:cNvPicPr>
          <p:nvPr>
            <p:ph type="pic" sz="quarter" idx="14"/>
          </p:nvPr>
        </p:nvPicPr>
        <p:blipFill>
          <a:blip r:embed="rId5"/>
          <a:srcRect t="7995" b="7995"/>
          <a:stretch/>
        </p:blipFill>
        <p:spPr bwMode="auto">
          <a:prstGeom prst="rect">
            <a:avLst/>
          </a:prstGeom>
        </p:spPr>
      </p:pic>
      <p:sp>
        <p:nvSpPr>
          <p:cNvPr id="3" name="Textplatzhalter 2"/>
          <p:cNvSpPr>
            <a:spLocks noGrp="1"/>
          </p:cNvSpPr>
          <p:nvPr>
            <p:ph type="body" sz="quarter" idx="12"/>
          </p:nvPr>
        </p:nvSpPr>
        <p:spPr bwMode="auto"/>
        <p:txBody>
          <a:bodyPr/>
          <a:lstStyle/>
          <a:p>
            <a:pPr>
              <a:defRPr/>
            </a:pPr>
            <a:r>
              <a:rPr lang="de-DE">
                <a:solidFill>
                  <a:schemeClr val="bg1"/>
                </a:solidFill>
              </a:rPr>
              <a:t>Hygienische Aspekte im Umgang mit  Muttermilch</a:t>
            </a:r>
            <a:endParaRPr/>
          </a:p>
        </p:txBody>
      </p:sp>
      <p:sp>
        <p:nvSpPr>
          <p:cNvPr id="4" name="Textplatzhalter 3"/>
          <p:cNvSpPr>
            <a:spLocks noGrp="1"/>
          </p:cNvSpPr>
          <p:nvPr>
            <p:ph type="body" sz="quarter" idx="11"/>
          </p:nvPr>
        </p:nvSpPr>
        <p:spPr bwMode="auto"/>
        <p:txBody>
          <a:bodyPr/>
          <a:lstStyle/>
          <a:p>
            <a:pPr>
              <a:defRPr/>
            </a:pPr>
            <a:r>
              <a:rPr lang="de-DE"/>
              <a:t>06</a:t>
            </a:r>
            <a:endParaRPr/>
          </a:p>
        </p:txBody>
      </p:sp>
      <p:sp>
        <p:nvSpPr>
          <p:cNvPr id="5" name="Textplatzhalter 4"/>
          <p:cNvSpPr>
            <a:spLocks noGrp="1"/>
          </p:cNvSpPr>
          <p:nvPr>
            <p:ph type="body" sz="quarter" idx="13"/>
          </p:nvPr>
        </p:nvSpPr>
        <p:spPr bwMode="auto"/>
        <p:txBody>
          <a:bodyPr/>
          <a:lstStyle/>
          <a:p>
            <a:pPr>
              <a:defRPr/>
            </a:pPr>
            <a:r>
              <a:rPr lang="de-DE"/>
              <a:t>Aufbewahrung der Muttermilch </a:t>
            </a:r>
            <a:endParaRPr/>
          </a:p>
        </p:txBody>
      </p:sp>
      <p:sp>
        <p:nvSpPr>
          <p:cNvPr id="6" name="Textplatzhalter 5"/>
          <p:cNvSpPr>
            <a:spLocks noGrp="1"/>
          </p:cNvSpPr>
          <p:nvPr>
            <p:ph type="body" sz="quarter" idx="17"/>
          </p:nvPr>
        </p:nvSpPr>
        <p:spPr bwMode="auto"/>
        <p:txBody>
          <a:bodyPr/>
          <a:lstStyle/>
          <a:p>
            <a:pPr marL="914400" lvl="1" indent="-368300">
              <a:lnSpc>
                <a:spcPct val="100000"/>
              </a:lnSpc>
              <a:spcBef>
                <a:spcPts val="1000"/>
              </a:spcBef>
              <a:buSzPts val="2200"/>
              <a:defRPr/>
            </a:pPr>
            <a:r>
              <a:rPr lang="de-DE" sz="2400"/>
              <a:t>Behälter aus Glas oder Kunststoff in Lebensmittelqualität</a:t>
            </a:r>
            <a:endParaRPr/>
          </a:p>
          <a:p>
            <a:pPr marL="914400" lvl="1" indent="-368300">
              <a:lnSpc>
                <a:spcPct val="100000"/>
              </a:lnSpc>
              <a:spcBef>
                <a:spcPts val="1000"/>
              </a:spcBef>
              <a:buSzPts val="2200"/>
              <a:defRPr/>
            </a:pPr>
            <a:r>
              <a:rPr lang="de-DE" sz="2400"/>
              <a:t>Behälter ordentlich mit Deckel verschließen</a:t>
            </a:r>
            <a:endParaRPr/>
          </a:p>
          <a:p>
            <a:pPr marL="914400" lvl="1" indent="-368300">
              <a:lnSpc>
                <a:spcPct val="100000"/>
              </a:lnSpc>
              <a:spcBef>
                <a:spcPts val="1000"/>
              </a:spcBef>
              <a:buSzPts val="2200"/>
              <a:defRPr/>
            </a:pPr>
            <a:r>
              <a:rPr lang="de-DE" sz="2400"/>
              <a:t>mit Namen, Geburtsdatum, Datum, Uhrzeit beschriften</a:t>
            </a:r>
            <a:endParaRPr/>
          </a:p>
          <a:p>
            <a:pPr marL="914400" lvl="1" indent="-368300">
              <a:lnSpc>
                <a:spcPct val="100000"/>
              </a:lnSpc>
              <a:spcBef>
                <a:spcPts val="1000"/>
              </a:spcBef>
              <a:buSzPts val="2200"/>
              <a:defRPr/>
            </a:pPr>
            <a:r>
              <a:rPr lang="de-DE" sz="2400" b="1"/>
              <a:t>Pooling </a:t>
            </a:r>
            <a:r>
              <a:rPr lang="de-DE" sz="2400"/>
              <a:t>der Tagesmenge möglich</a:t>
            </a:r>
            <a:endParaRPr/>
          </a:p>
          <a:p>
            <a:pPr marL="1828800" lvl="1" indent="0">
              <a:lnSpc>
                <a:spcPct val="100000"/>
              </a:lnSpc>
              <a:spcBef>
                <a:spcPts val="1000"/>
              </a:spcBef>
              <a:buNone/>
              <a:defRPr/>
            </a:pPr>
            <a:r>
              <a:rPr lang="de-DE" sz="2400" b="1">
                <a:solidFill>
                  <a:schemeClr val="accent3"/>
                </a:solidFill>
              </a:rPr>
              <a:t>+</a:t>
            </a:r>
            <a:r>
              <a:rPr lang="de-DE" sz="2400"/>
              <a:t> Ausgleich Zusammensetzung der  </a:t>
            </a:r>
            <a:endParaRPr/>
          </a:p>
          <a:p>
            <a:pPr marL="1828800" lvl="1" indent="0">
              <a:lnSpc>
                <a:spcPct val="100000"/>
              </a:lnSpc>
              <a:spcBef>
                <a:spcPts val="0"/>
              </a:spcBef>
              <a:buNone/>
              <a:defRPr/>
            </a:pPr>
            <a:r>
              <a:rPr lang="de-DE" sz="2400"/>
              <a:t>    Muttermilch</a:t>
            </a:r>
            <a:endParaRPr/>
          </a:p>
          <a:p>
            <a:pPr marL="1828800" lvl="1" indent="0">
              <a:lnSpc>
                <a:spcPct val="100000"/>
              </a:lnSpc>
              <a:spcBef>
                <a:spcPts val="1000"/>
              </a:spcBef>
              <a:buNone/>
              <a:defRPr/>
            </a:pPr>
            <a:r>
              <a:rPr lang="de-DE" sz="2400" b="1">
                <a:solidFill>
                  <a:schemeClr val="accent3"/>
                </a:solidFill>
              </a:rPr>
              <a:t>- </a:t>
            </a:r>
            <a:r>
              <a:rPr lang="de-DE" sz="2400"/>
              <a:t>erhöhtes Kontaminationsrisiko</a:t>
            </a:r>
            <a:endParaRPr/>
          </a:p>
        </p:txBody>
      </p:sp>
      <p:sp>
        <p:nvSpPr>
          <p:cNvPr id="7"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9"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57</a:t>
            </a:fld>
            <a:endParaRPr lang="en-US"/>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4680000" y="900000"/>
            <a:ext cx="406800" cy="406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Bildplatzhalter 7"/>
          <p:cNvPicPr>
            <a:picLocks noGrp="1" noChangeAspect="1"/>
          </p:cNvPicPr>
          <p:nvPr>
            <p:ph type="pic" sz="quarter" idx="14"/>
          </p:nvPr>
        </p:nvPicPr>
        <p:blipFill>
          <a:blip r:embed="rId2"/>
          <a:srcRect t="7995" b="7995"/>
          <a:stretch/>
        </p:blipFill>
        <p:spPr bwMode="auto">
          <a:prstGeom prst="rect">
            <a:avLst/>
          </a:prstGeom>
        </p:spPr>
      </p:pic>
      <p:sp>
        <p:nvSpPr>
          <p:cNvPr id="3" name="Textplatzhalter 2"/>
          <p:cNvSpPr>
            <a:spLocks noGrp="1"/>
          </p:cNvSpPr>
          <p:nvPr>
            <p:ph type="body" sz="quarter" idx="12"/>
          </p:nvPr>
        </p:nvSpPr>
        <p:spPr bwMode="auto"/>
        <p:txBody>
          <a:bodyPr/>
          <a:lstStyle/>
          <a:p>
            <a:pPr>
              <a:defRPr/>
            </a:pPr>
            <a:r>
              <a:rPr lang="de-DE">
                <a:solidFill>
                  <a:schemeClr val="bg1"/>
                </a:solidFill>
              </a:rPr>
              <a:t>Hygienische Aspekte im Umgang mit  Muttermilch</a:t>
            </a:r>
            <a:endParaRPr/>
          </a:p>
        </p:txBody>
      </p:sp>
      <p:sp>
        <p:nvSpPr>
          <p:cNvPr id="4" name="Textplatzhalter 3"/>
          <p:cNvSpPr>
            <a:spLocks noGrp="1"/>
          </p:cNvSpPr>
          <p:nvPr>
            <p:ph type="body" sz="quarter" idx="11"/>
          </p:nvPr>
        </p:nvSpPr>
        <p:spPr bwMode="auto"/>
        <p:txBody>
          <a:bodyPr/>
          <a:lstStyle/>
          <a:p>
            <a:pPr>
              <a:defRPr/>
            </a:pPr>
            <a:r>
              <a:rPr lang="de-DE"/>
              <a:t>06</a:t>
            </a:r>
            <a:endParaRPr/>
          </a:p>
        </p:txBody>
      </p:sp>
      <p:sp>
        <p:nvSpPr>
          <p:cNvPr id="5" name="Textplatzhalter 4"/>
          <p:cNvSpPr>
            <a:spLocks noGrp="1"/>
          </p:cNvSpPr>
          <p:nvPr>
            <p:ph type="body" sz="quarter" idx="13"/>
          </p:nvPr>
        </p:nvSpPr>
        <p:spPr bwMode="auto"/>
        <p:txBody>
          <a:bodyPr/>
          <a:lstStyle/>
          <a:p>
            <a:pPr>
              <a:defRPr/>
            </a:pPr>
            <a:r>
              <a:rPr lang="de-DE"/>
              <a:t>Lagerung und Transport</a:t>
            </a:r>
            <a:endParaRPr/>
          </a:p>
        </p:txBody>
      </p:sp>
      <p:sp>
        <p:nvSpPr>
          <p:cNvPr id="6" name="Textplatzhalter 5"/>
          <p:cNvSpPr>
            <a:spLocks noGrp="1"/>
          </p:cNvSpPr>
          <p:nvPr>
            <p:ph type="body" sz="quarter" idx="17"/>
          </p:nvPr>
        </p:nvSpPr>
        <p:spPr bwMode="auto"/>
        <p:txBody>
          <a:bodyPr/>
          <a:lstStyle/>
          <a:p>
            <a:pPr marL="914400" lvl="1" indent="-371285">
              <a:lnSpc>
                <a:spcPct val="100000"/>
              </a:lnSpc>
              <a:spcBef>
                <a:spcPts val="1000"/>
              </a:spcBef>
              <a:buSzPts val="2247"/>
              <a:defRPr/>
            </a:pPr>
            <a:r>
              <a:rPr lang="de-DE" sz="2400"/>
              <a:t>Lagerung im Kühlschrank (≦4°C) für max. 4 Tage</a:t>
            </a:r>
            <a:endParaRPr/>
          </a:p>
          <a:p>
            <a:pPr marL="914400" lvl="1" indent="-371285">
              <a:lnSpc>
                <a:spcPct val="100000"/>
              </a:lnSpc>
              <a:spcBef>
                <a:spcPts val="1000"/>
              </a:spcBef>
              <a:buSzPts val="2247"/>
              <a:defRPr/>
            </a:pPr>
            <a:r>
              <a:rPr lang="de-DE" sz="2400"/>
              <a:t>Lagerung in Gefriereinheit bei -20°C für bis zu 12 Monate</a:t>
            </a:r>
            <a:endParaRPr/>
          </a:p>
          <a:p>
            <a:pPr marL="914400" lvl="1" indent="-371285">
              <a:lnSpc>
                <a:spcPct val="100000"/>
              </a:lnSpc>
              <a:spcBef>
                <a:spcPts val="1000"/>
              </a:spcBef>
              <a:buSzPts val="2247"/>
              <a:defRPr/>
            </a:pPr>
            <a:r>
              <a:rPr lang="de-DE" sz="2400"/>
              <a:t>Transport unter Einhaltung der</a:t>
            </a:r>
            <a:r>
              <a:rPr lang="de-DE" sz="2400" b="1"/>
              <a:t> Kühlkette    </a:t>
            </a:r>
            <a:r>
              <a:rPr lang="de-DE" sz="2400"/>
              <a:t>                                                                      (z.B. Kühlbox mit gefrorenen Kühlelementen)</a:t>
            </a:r>
            <a:endParaRPr/>
          </a:p>
        </p:txBody>
      </p:sp>
      <p:sp>
        <p:nvSpPr>
          <p:cNvPr id="7"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9"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58</a:t>
            </a:fld>
            <a:endParaRPr lang="en-US"/>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5" name="Bildplatzhalter 14"/>
          <p:cNvPicPr>
            <a:picLocks noGrp="1" noChangeAspect="1"/>
          </p:cNvPicPr>
          <p:nvPr>
            <p:ph type="pic" sz="quarter" idx="14"/>
          </p:nvPr>
        </p:nvPicPr>
        <p:blipFill>
          <a:blip r:embed="rId2"/>
          <a:srcRect t="7993" b="7992"/>
          <a:stretch/>
        </p:blipFill>
        <p:spPr bwMode="auto">
          <a:prstGeom prst="rect">
            <a:avLst/>
          </a:prstGeom>
        </p:spPr>
      </p:pic>
      <p:sp>
        <p:nvSpPr>
          <p:cNvPr id="2" name="Textplatzhalter 1"/>
          <p:cNvSpPr>
            <a:spLocks noGrp="1"/>
          </p:cNvSpPr>
          <p:nvPr>
            <p:ph type="body" sz="quarter" idx="12"/>
          </p:nvPr>
        </p:nvSpPr>
        <p:spPr bwMode="auto"/>
        <p:txBody>
          <a:bodyPr/>
          <a:lstStyle/>
          <a:p>
            <a:pPr>
              <a:defRPr/>
            </a:pPr>
            <a:r>
              <a:rPr lang="de-DE">
                <a:solidFill>
                  <a:schemeClr val="bg1"/>
                </a:solidFill>
              </a:rPr>
              <a:t>Hygienische Aspekte im Umgang mit  Muttermilch</a:t>
            </a:r>
            <a:endParaRPr/>
          </a:p>
        </p:txBody>
      </p:sp>
      <p:sp>
        <p:nvSpPr>
          <p:cNvPr id="3" name="Textplatzhalter 2"/>
          <p:cNvSpPr>
            <a:spLocks noGrp="1"/>
          </p:cNvSpPr>
          <p:nvPr>
            <p:ph type="body" sz="quarter" idx="11"/>
          </p:nvPr>
        </p:nvSpPr>
        <p:spPr bwMode="auto"/>
        <p:txBody>
          <a:bodyPr/>
          <a:lstStyle/>
          <a:p>
            <a:pPr>
              <a:defRPr/>
            </a:pPr>
            <a:r>
              <a:rPr lang="de-DE"/>
              <a:t>06</a:t>
            </a:r>
            <a:endParaRPr/>
          </a:p>
        </p:txBody>
      </p:sp>
      <p:sp>
        <p:nvSpPr>
          <p:cNvPr id="4" name="Textplatzhalter 3"/>
          <p:cNvSpPr>
            <a:spLocks noGrp="1"/>
          </p:cNvSpPr>
          <p:nvPr>
            <p:ph type="body" sz="quarter" idx="13"/>
          </p:nvPr>
        </p:nvSpPr>
        <p:spPr bwMode="auto"/>
        <p:txBody>
          <a:bodyPr/>
          <a:lstStyle/>
          <a:p>
            <a:pPr>
              <a:defRPr/>
            </a:pPr>
            <a:r>
              <a:rPr lang="de-DE"/>
              <a:t>Aufbewahrung von Muttermilch</a:t>
            </a:r>
            <a:endParaRPr/>
          </a:p>
        </p:txBody>
      </p:sp>
      <p:sp>
        <p:nvSpPr>
          <p:cNvPr id="10"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11" name="Foliennummernplatzhalter 6"/>
          <p:cNvSpPr>
            <a:spLocks noGrp="1"/>
          </p:cNvSpPr>
          <p:nvPr>
            <p:ph type="sldNum" idx="16"/>
          </p:nvPr>
        </p:nvSpPr>
        <p:spPr bwMode="auto"/>
        <p:txBody>
          <a:bodyPr/>
          <a:lstStyle/>
          <a:p>
            <a:pPr>
              <a:defRPr/>
            </a:pPr>
            <a:fld id="{00000000-1234-1234-1234-123412341234}" type="slidenum">
              <a:rPr lang="en-US"/>
              <a:t>59</a:t>
            </a:fld>
            <a:endParaRPr lang="en-US"/>
          </a:p>
        </p:txBody>
      </p:sp>
      <p:sp>
        <p:nvSpPr>
          <p:cNvPr id="5" name="Textplatzhalter 4"/>
          <p:cNvSpPr>
            <a:spLocks noGrp="1"/>
          </p:cNvSpPr>
          <p:nvPr>
            <p:ph type="body" sz="quarter" idx="17"/>
          </p:nvPr>
        </p:nvSpPr>
        <p:spPr bwMode="auto"/>
        <p:txBody>
          <a:bodyPr/>
          <a:lstStyle/>
          <a:p>
            <a:pPr lvl="1">
              <a:lnSpc>
                <a:spcPct val="100000"/>
              </a:lnSpc>
              <a:spcBef>
                <a:spcPts val="1000"/>
              </a:spcBef>
              <a:defRPr/>
            </a:pPr>
            <a:endParaRPr lang="de-DE" sz="2400">
              <a:solidFill>
                <a:schemeClr val="accent1"/>
              </a:solidFill>
              <a:ea typeface="Calibri"/>
              <a:cs typeface="Calibri"/>
            </a:endParaRPr>
          </a:p>
          <a:p>
            <a:pPr marL="457200" lvl="1" indent="0">
              <a:lnSpc>
                <a:spcPct val="100000"/>
              </a:lnSpc>
              <a:spcBef>
                <a:spcPts val="1000"/>
              </a:spcBef>
              <a:buNone/>
              <a:defRPr/>
            </a:pPr>
            <a:endParaRPr lang="de-DE" sz="2400">
              <a:solidFill>
                <a:schemeClr val="accent1"/>
              </a:solidFill>
              <a:ea typeface="Calibri"/>
              <a:cs typeface="Calibri"/>
            </a:endParaRPr>
          </a:p>
          <a:p>
            <a:pPr lvl="1">
              <a:lnSpc>
                <a:spcPct val="100000"/>
              </a:lnSpc>
              <a:spcBef>
                <a:spcPts val="1000"/>
              </a:spcBef>
              <a:defRPr/>
            </a:pPr>
            <a:r>
              <a:rPr lang="de-DE" sz="2400">
                <a:solidFill>
                  <a:schemeClr val="accent1"/>
                </a:solidFill>
                <a:ea typeface="Calibri"/>
                <a:cs typeface="Calibri"/>
              </a:rPr>
              <a:t>Aufgetaute Muttermilch im Kühlschrank lagern und nach 24 Stunden verwerfen!</a:t>
            </a:r>
            <a:endParaRPr/>
          </a:p>
          <a:p>
            <a:pPr lvl="1">
              <a:lnSpc>
                <a:spcPct val="100000"/>
              </a:lnSpc>
              <a:spcBef>
                <a:spcPts val="1000"/>
              </a:spcBef>
              <a:spcAft>
                <a:spcPts val="1000"/>
              </a:spcAft>
              <a:defRPr/>
            </a:pPr>
            <a:r>
              <a:rPr lang="de-DE" sz="2400">
                <a:solidFill>
                  <a:schemeClr val="accent1"/>
                </a:solidFill>
                <a:ea typeface="Calibri"/>
                <a:cs typeface="Calibri"/>
              </a:rPr>
              <a:t>Einmal aufgetaute Milch nicht wieder einfrieren!</a:t>
            </a:r>
            <a:r>
              <a:rPr lang="de-DE" sz="2400"/>
              <a:t> </a:t>
            </a:r>
            <a:endParaRPr/>
          </a:p>
        </p:txBody>
      </p:sp>
      <p:pic>
        <p:nvPicPr>
          <p:cNvPr id="12" name="Grafik 11"/>
          <p:cNvPicPr>
            <a:picLocks noChangeAspect="1"/>
          </p:cNvPicPr>
          <p:nvPr/>
        </p:nvPicPr>
        <p:blipFill>
          <a:blip r:embed="rId3"/>
          <a:stretch/>
        </p:blipFill>
        <p:spPr bwMode="auto">
          <a:xfrm>
            <a:off x="4517794" y="1036393"/>
            <a:ext cx="7126842" cy="20179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Inhalt</a:t>
            </a:r>
            <a:endParaRPr/>
          </a:p>
        </p:txBody>
      </p:sp>
      <p:sp>
        <p:nvSpPr>
          <p:cNvPr id="3" name="Textplatzhalter 2"/>
          <p:cNvSpPr>
            <a:spLocks noGrp="1"/>
          </p:cNvSpPr>
          <p:nvPr>
            <p:ph type="body" sz="quarter" idx="17"/>
          </p:nvPr>
        </p:nvSpPr>
        <p:spPr bwMode="auto"/>
        <p:txBody>
          <a:bodyPr/>
          <a:lstStyle/>
          <a:p>
            <a:pPr>
              <a:defRPr/>
            </a:pPr>
            <a:r>
              <a:rPr lang="de-DE" sz="2400"/>
              <a:t>Initiierung der Laktation</a:t>
            </a:r>
            <a:endParaRPr/>
          </a:p>
          <a:p>
            <a:pPr>
              <a:defRPr/>
            </a:pPr>
            <a:r>
              <a:rPr lang="de-DE" sz="2400">
                <a:solidFill>
                  <a:schemeClr val="tx2">
                    <a:lumMod val="60000"/>
                    <a:lumOff val="40000"/>
                  </a:schemeClr>
                </a:solidFill>
              </a:rPr>
              <a:t>Aufrechterhaltung der Laktation</a:t>
            </a:r>
            <a:endParaRPr/>
          </a:p>
          <a:p>
            <a:pPr>
              <a:defRPr/>
            </a:pPr>
            <a:r>
              <a:rPr lang="de-DE" sz="2400">
                <a:solidFill>
                  <a:schemeClr val="tx2">
                    <a:lumMod val="60000"/>
                    <a:lumOff val="40000"/>
                  </a:schemeClr>
                </a:solidFill>
              </a:rPr>
              <a:t>Maßnahmen zur Förderung des Milchflusses </a:t>
            </a:r>
            <a:endParaRPr/>
          </a:p>
          <a:p>
            <a:pPr>
              <a:defRPr/>
            </a:pPr>
            <a:r>
              <a:rPr lang="de-DE" sz="2400">
                <a:solidFill>
                  <a:schemeClr val="tx2">
                    <a:lumMod val="60000"/>
                    <a:lumOff val="40000"/>
                  </a:schemeClr>
                </a:solidFill>
              </a:rPr>
              <a:t>Maßnahmen zur Steigerung der Milchmenge</a:t>
            </a:r>
            <a:endParaRPr/>
          </a:p>
          <a:p>
            <a:pPr>
              <a:defRPr/>
            </a:pPr>
            <a:r>
              <a:rPr lang="de-DE" sz="2400">
                <a:solidFill>
                  <a:schemeClr val="tx2">
                    <a:lumMod val="60000"/>
                    <a:lumOff val="40000"/>
                  </a:schemeClr>
                </a:solidFill>
              </a:rPr>
              <a:t>Brustmassagen</a:t>
            </a:r>
            <a:endParaRPr/>
          </a:p>
          <a:p>
            <a:pPr>
              <a:defRPr/>
            </a:pPr>
            <a:r>
              <a:rPr lang="de-DE" sz="2400">
                <a:solidFill>
                  <a:schemeClr val="tx2">
                    <a:lumMod val="60000"/>
                    <a:lumOff val="40000"/>
                  </a:schemeClr>
                </a:solidFill>
              </a:rPr>
              <a:t>Hygienische Aspekte im Umgang mit Muttermilch</a:t>
            </a:r>
            <a:endParaRPr/>
          </a:p>
          <a:p>
            <a:pPr>
              <a:defRPr/>
            </a:pPr>
            <a:r>
              <a:rPr lang="de-DE" sz="2400">
                <a:solidFill>
                  <a:schemeClr val="tx2">
                    <a:lumMod val="60000"/>
                    <a:lumOff val="40000"/>
                  </a:schemeClr>
                </a:solidFill>
              </a:rPr>
              <a:t>Umgang mit Muttermilch CMV-positiver Mütter</a:t>
            </a:r>
            <a:endParaRPr/>
          </a:p>
          <a:p>
            <a:pPr>
              <a:defRPr/>
            </a:pPr>
            <a:endParaRPr lang="de-DE"/>
          </a:p>
        </p:txBody>
      </p:sp>
      <p:sp>
        <p:nvSpPr>
          <p:cNvPr id="4" name="Fußzeilenplatzhalter 1"/>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solidFill>
                  <a:schemeClr val="bg1"/>
                </a:solidFill>
              </a:rPr>
              <a:t>Hygienische Aspekte im Umgang mit  Muttermilch</a:t>
            </a:r>
            <a:endParaRPr/>
          </a:p>
        </p:txBody>
      </p:sp>
      <p:sp>
        <p:nvSpPr>
          <p:cNvPr id="3" name="Textplatzhalter 2"/>
          <p:cNvSpPr>
            <a:spLocks noGrp="1"/>
          </p:cNvSpPr>
          <p:nvPr>
            <p:ph type="body" sz="quarter" idx="11"/>
          </p:nvPr>
        </p:nvSpPr>
        <p:spPr bwMode="auto"/>
        <p:txBody>
          <a:bodyPr/>
          <a:lstStyle/>
          <a:p>
            <a:pPr>
              <a:defRPr/>
            </a:pPr>
            <a:r>
              <a:rPr lang="de-DE"/>
              <a:t>06</a:t>
            </a:r>
            <a:endParaRPr/>
          </a:p>
        </p:txBody>
      </p:sp>
      <p:sp>
        <p:nvSpPr>
          <p:cNvPr id="4" name="Textplatzhalter 3"/>
          <p:cNvSpPr>
            <a:spLocks noGrp="1"/>
          </p:cNvSpPr>
          <p:nvPr>
            <p:ph type="body" sz="quarter" idx="13"/>
          </p:nvPr>
        </p:nvSpPr>
        <p:spPr bwMode="auto"/>
        <p:txBody>
          <a:bodyPr/>
          <a:lstStyle/>
          <a:p>
            <a:pPr>
              <a:defRPr/>
            </a:pPr>
            <a:r>
              <a:rPr lang="de-DE"/>
              <a:t>Nachgehakt</a:t>
            </a:r>
            <a:endParaRPr/>
          </a:p>
        </p:txBody>
      </p:sp>
      <p:sp>
        <p:nvSpPr>
          <p:cNvPr id="6" name="Textplatzhalter 5"/>
          <p:cNvSpPr>
            <a:spLocks noGrp="1"/>
          </p:cNvSpPr>
          <p:nvPr>
            <p:ph type="body" sz="quarter" idx="18"/>
          </p:nvPr>
        </p:nvSpPr>
        <p:spPr bwMode="auto"/>
        <p:txBody>
          <a:bodyPr/>
          <a:lstStyle/>
          <a:p>
            <a:pPr>
              <a:defRPr/>
            </a:pPr>
            <a:r>
              <a:rPr lang="de-DE"/>
              <a:t> </a:t>
            </a:r>
            <a:endParaRPr/>
          </a:p>
        </p:txBody>
      </p:sp>
      <p:sp>
        <p:nvSpPr>
          <p:cNvPr id="8" name="Google Shape;258;p37"/>
          <p:cNvSpPr txBox="1"/>
          <p:nvPr/>
        </p:nvSpPr>
        <p:spPr bwMode="auto">
          <a:xfrm>
            <a:off x="4324049" y="222122"/>
            <a:ext cx="7635600" cy="6073200"/>
          </a:xfrm>
          <a:prstGeom prst="rect">
            <a:avLst/>
          </a:prstGeom>
        </p:spPr>
        <p:txBody>
          <a:bodyPr spcFirstLastPara="1" wrap="square" lIns="91425" tIns="45700" rIns="91425" bIns="45700" anchor="ctr" anchorCtr="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927100" lvl="1" indent="-342900">
              <a:lnSpc>
                <a:spcPct val="100000"/>
              </a:lnSpc>
              <a:spcAft>
                <a:spcPts val="2400"/>
              </a:spcAft>
              <a:buClr>
                <a:srgbClr val="FFC000"/>
              </a:buClr>
              <a:buSzPct val="72000"/>
              <a:defRPr/>
            </a:pPr>
            <a:r>
              <a:rPr lang="de-DE"/>
              <a:t>Welche hygienischen Aspekte sind beim Transport und der Lagerung von Muttermilch zu beachten?</a:t>
            </a:r>
            <a:endParaRPr/>
          </a:p>
        </p:txBody>
      </p:sp>
      <p:sp>
        <p:nvSpPr>
          <p:cNvPr id="7"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9"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60</a:t>
            </a:fld>
            <a:endParaRPr lang="en-US"/>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platzhalter 7"/>
          <p:cNvSpPr>
            <a:spLocks noGrp="1"/>
          </p:cNvSpPr>
          <p:nvPr>
            <p:ph type="body" sz="quarter" idx="12"/>
          </p:nvPr>
        </p:nvSpPr>
        <p:spPr bwMode="auto"/>
        <p:txBody>
          <a:bodyPr/>
          <a:lstStyle/>
          <a:p>
            <a:pPr>
              <a:defRPr/>
            </a:pPr>
            <a:r>
              <a:rPr lang="de-DE">
                <a:solidFill>
                  <a:schemeClr val="bg1"/>
                </a:solidFill>
              </a:rPr>
              <a:t>Hygienische Aspekte im Umgang mit  Muttermilch</a:t>
            </a:r>
            <a:endParaRPr/>
          </a:p>
        </p:txBody>
      </p:sp>
      <p:sp>
        <p:nvSpPr>
          <p:cNvPr id="7" name="Textplatzhalter 6"/>
          <p:cNvSpPr>
            <a:spLocks noGrp="1"/>
          </p:cNvSpPr>
          <p:nvPr>
            <p:ph type="body" sz="quarter" idx="11"/>
          </p:nvPr>
        </p:nvSpPr>
        <p:spPr bwMode="auto"/>
        <p:txBody>
          <a:bodyPr/>
          <a:lstStyle/>
          <a:p>
            <a:pPr>
              <a:defRPr/>
            </a:pPr>
            <a:r>
              <a:rPr lang="de-DE"/>
              <a:t>06</a:t>
            </a:r>
            <a:endParaRPr/>
          </a:p>
        </p:txBody>
      </p:sp>
      <p:sp>
        <p:nvSpPr>
          <p:cNvPr id="9" name="Textplatzhalter 8"/>
          <p:cNvSpPr>
            <a:spLocks noGrp="1"/>
          </p:cNvSpPr>
          <p:nvPr>
            <p:ph type="body" sz="quarter" idx="13"/>
          </p:nvPr>
        </p:nvSpPr>
        <p:spPr bwMode="auto"/>
        <p:txBody>
          <a:bodyPr/>
          <a:lstStyle/>
          <a:p>
            <a:pPr>
              <a:defRPr/>
            </a:pPr>
            <a:r>
              <a:rPr lang="de-DE"/>
              <a:t>Merke:</a:t>
            </a:r>
            <a:endParaRPr/>
          </a:p>
        </p:txBody>
      </p:sp>
      <p:sp>
        <p:nvSpPr>
          <p:cNvPr id="10" name="Textplatzhalter 9"/>
          <p:cNvSpPr>
            <a:spLocks noGrp="1"/>
          </p:cNvSpPr>
          <p:nvPr>
            <p:ph type="body" sz="quarter" idx="17"/>
          </p:nvPr>
        </p:nvSpPr>
        <p:spPr bwMode="auto">
          <a:xfrm>
            <a:off x="4329874" y="225425"/>
            <a:ext cx="7633526" cy="6407149"/>
          </a:xfrm>
        </p:spPr>
        <p:txBody>
          <a:bodyPr/>
          <a:lstStyle/>
          <a:p>
            <a:pPr marL="914400" lvl="1" indent="-457200" algn="l">
              <a:lnSpc>
                <a:spcPct val="100000"/>
              </a:lnSpc>
              <a:spcAft>
                <a:spcPts val="2400"/>
              </a:spcAft>
              <a:buFont typeface="Arial"/>
              <a:buChar char="•"/>
              <a:defRPr/>
            </a:pPr>
            <a:r>
              <a:rPr lang="de-DE" sz="2400"/>
              <a:t>Lagerung der Muttermilch im Kühlschrank (</a:t>
            </a:r>
            <a:r>
              <a:rPr lang="de-DE" sz="2000"/>
              <a:t>≦</a:t>
            </a:r>
            <a:r>
              <a:rPr lang="de-DE" sz="2400"/>
              <a:t>4 °C) für max. 4 Tage</a:t>
            </a:r>
            <a:endParaRPr/>
          </a:p>
          <a:p>
            <a:pPr marL="914400" lvl="1" indent="-457200" algn="l">
              <a:lnSpc>
                <a:spcPct val="100000"/>
              </a:lnSpc>
              <a:spcAft>
                <a:spcPts val="2400"/>
              </a:spcAft>
              <a:buFont typeface="Arial"/>
              <a:buChar char="•"/>
              <a:defRPr/>
            </a:pPr>
            <a:r>
              <a:rPr lang="de-DE" sz="2400"/>
              <a:t>Lagerung der Muttermilch im Gefrierschrank bei -20°C für bis zu 12 Monate</a:t>
            </a:r>
            <a:endParaRPr/>
          </a:p>
          <a:p>
            <a:pPr marL="914400" lvl="1" indent="-457200" algn="l">
              <a:lnSpc>
                <a:spcPct val="100000"/>
              </a:lnSpc>
              <a:spcAft>
                <a:spcPts val="2400"/>
              </a:spcAft>
              <a:buFont typeface="Arial"/>
              <a:buChar char="•"/>
              <a:defRPr/>
            </a:pPr>
            <a:r>
              <a:rPr lang="de-DE" sz="2400"/>
              <a:t>Aufgetaute Milch nicht wieder einfrieren und nach 24 Stunden verwerfen</a:t>
            </a:r>
            <a:endParaRPr/>
          </a:p>
          <a:p>
            <a:pPr marL="914400" lvl="1" indent="-457200" algn="l">
              <a:lnSpc>
                <a:spcPct val="100000"/>
              </a:lnSpc>
              <a:spcAft>
                <a:spcPts val="2400"/>
              </a:spcAft>
              <a:buFont typeface="Arial"/>
              <a:buChar char="•"/>
              <a:defRPr/>
            </a:pPr>
            <a:r>
              <a:rPr lang="de-DE" sz="2400"/>
              <a:t>Transport unter Einhaltung der Kühlkette</a:t>
            </a:r>
            <a:endParaRPr/>
          </a:p>
        </p:txBody>
      </p:sp>
      <p:sp>
        <p:nvSpPr>
          <p:cNvPr id="12"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13"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61</a:t>
            </a:fld>
            <a:endParaRPr lang="en-US"/>
          </a:p>
        </p:txBody>
      </p:sp>
    </p:spTree>
  </p:cSld>
  <p:clrMapOvr>
    <a:masterClrMapping/>
  </p:clrMapOvr>
  <mc:AlternateContent xmlns:mc="http://schemas.openxmlformats.org/markup-compatibility/2006" xmlns:p14="http://schemas.microsoft.com/office/powerpoint/2010/main">
    <mc:Choice Requires="p14">
      <p:transition>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Inhalt</a:t>
            </a:r>
            <a:endParaRPr/>
          </a:p>
        </p:txBody>
      </p:sp>
      <p:sp>
        <p:nvSpPr>
          <p:cNvPr id="3" name="Textplatzhalter 2"/>
          <p:cNvSpPr>
            <a:spLocks noGrp="1"/>
          </p:cNvSpPr>
          <p:nvPr>
            <p:ph type="body" sz="quarter" idx="17"/>
          </p:nvPr>
        </p:nvSpPr>
        <p:spPr bwMode="auto"/>
        <p:txBody>
          <a:bodyPr/>
          <a:lstStyle/>
          <a:p>
            <a:pPr>
              <a:defRPr/>
            </a:pPr>
            <a:r>
              <a:rPr lang="de-DE" sz="2400">
                <a:solidFill>
                  <a:schemeClr val="tx2">
                    <a:lumMod val="60000"/>
                    <a:lumOff val="40000"/>
                  </a:schemeClr>
                </a:solidFill>
              </a:rPr>
              <a:t>Initiierung der Laktation</a:t>
            </a:r>
            <a:endParaRPr/>
          </a:p>
          <a:p>
            <a:pPr>
              <a:defRPr/>
            </a:pPr>
            <a:r>
              <a:rPr lang="de-DE" sz="2400">
                <a:solidFill>
                  <a:schemeClr val="tx2">
                    <a:lumMod val="60000"/>
                    <a:lumOff val="40000"/>
                  </a:schemeClr>
                </a:solidFill>
              </a:rPr>
              <a:t>Aufrechterhaltung der Laktation</a:t>
            </a:r>
            <a:endParaRPr/>
          </a:p>
          <a:p>
            <a:pPr>
              <a:defRPr/>
            </a:pPr>
            <a:r>
              <a:rPr lang="de-DE" sz="2400">
                <a:solidFill>
                  <a:schemeClr val="tx2">
                    <a:lumMod val="60000"/>
                    <a:lumOff val="40000"/>
                  </a:schemeClr>
                </a:solidFill>
              </a:rPr>
              <a:t>Maßnahmen zur Förderung des Milchflusses </a:t>
            </a:r>
            <a:endParaRPr/>
          </a:p>
          <a:p>
            <a:pPr>
              <a:defRPr/>
            </a:pPr>
            <a:r>
              <a:rPr lang="de-DE" sz="2400">
                <a:solidFill>
                  <a:schemeClr val="tx2">
                    <a:lumMod val="60000"/>
                    <a:lumOff val="40000"/>
                  </a:schemeClr>
                </a:solidFill>
              </a:rPr>
              <a:t>Maßnahmen zur Steigerung der Milchmenge</a:t>
            </a:r>
            <a:endParaRPr/>
          </a:p>
          <a:p>
            <a:pPr>
              <a:defRPr/>
            </a:pPr>
            <a:r>
              <a:rPr lang="de-DE" sz="2400">
                <a:solidFill>
                  <a:schemeClr val="tx2">
                    <a:lumMod val="60000"/>
                    <a:lumOff val="40000"/>
                  </a:schemeClr>
                </a:solidFill>
              </a:rPr>
              <a:t>Brustmassagen</a:t>
            </a:r>
            <a:endParaRPr/>
          </a:p>
          <a:p>
            <a:pPr>
              <a:defRPr/>
            </a:pPr>
            <a:r>
              <a:rPr lang="de-DE" sz="2400">
                <a:solidFill>
                  <a:schemeClr val="tx2">
                    <a:lumMod val="60000"/>
                    <a:lumOff val="40000"/>
                  </a:schemeClr>
                </a:solidFill>
              </a:rPr>
              <a:t>Hygienische Aspekte im Umgang mit Muttermilch</a:t>
            </a:r>
            <a:endParaRPr/>
          </a:p>
          <a:p>
            <a:pPr>
              <a:defRPr/>
            </a:pPr>
            <a:r>
              <a:rPr lang="de-DE" sz="2400"/>
              <a:t>Umgang mit Muttermilch CMV-positiver Mütter</a:t>
            </a:r>
            <a:endParaRPr/>
          </a:p>
          <a:p>
            <a:pPr>
              <a:defRPr/>
            </a:pPr>
            <a:endParaRPr lang="de-DE"/>
          </a:p>
        </p:txBody>
      </p:sp>
      <p:sp>
        <p:nvSpPr>
          <p:cNvPr id="4"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Umgang mit Muttermilch CMV-positiver Mütter</a:t>
            </a:r>
            <a:endParaRPr/>
          </a:p>
        </p:txBody>
      </p:sp>
      <p:sp>
        <p:nvSpPr>
          <p:cNvPr id="3" name="Textplatzhalter 2"/>
          <p:cNvSpPr>
            <a:spLocks noGrp="1"/>
          </p:cNvSpPr>
          <p:nvPr>
            <p:ph type="body" sz="quarter" idx="19"/>
          </p:nvPr>
        </p:nvSpPr>
        <p:spPr bwMode="auto"/>
        <p:txBody>
          <a:bodyPr/>
          <a:lstStyle/>
          <a:p>
            <a:pPr>
              <a:defRPr/>
            </a:pPr>
            <a:r>
              <a:rPr lang="de-DE"/>
              <a:t>07</a:t>
            </a:r>
            <a:endParaRPr/>
          </a:p>
        </p:txBody>
      </p:sp>
      <p:pic>
        <p:nvPicPr>
          <p:cNvPr id="6" name="Bildplatzhalter 5"/>
          <p:cNvPicPr>
            <a:picLocks noGrp="1" noChangeAspect="1"/>
          </p:cNvPicPr>
          <p:nvPr>
            <p:ph type="pic" sz="quarter" idx="10"/>
          </p:nvPr>
        </p:nvPicPr>
        <p:blipFill>
          <a:blip r:embed="rId2"/>
          <a:srcRect t="32456" r="13903" b="18552"/>
          <a:stretch/>
        </p:blipFill>
        <p:spPr bwMode="auto">
          <a:xfrm>
            <a:off x="1200150" y="2681556"/>
            <a:ext cx="9791700" cy="41764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Umgang mit Muttermilch CMV-positiver Mütter</a:t>
            </a:r>
            <a:endParaRPr/>
          </a:p>
        </p:txBody>
      </p:sp>
      <p:sp>
        <p:nvSpPr>
          <p:cNvPr id="3" name="Textplatzhalter 2"/>
          <p:cNvSpPr>
            <a:spLocks noGrp="1"/>
          </p:cNvSpPr>
          <p:nvPr>
            <p:ph type="body" sz="quarter" idx="11"/>
          </p:nvPr>
        </p:nvSpPr>
        <p:spPr bwMode="auto"/>
        <p:txBody>
          <a:bodyPr/>
          <a:lstStyle/>
          <a:p>
            <a:pPr>
              <a:defRPr/>
            </a:pPr>
            <a:r>
              <a:rPr lang="de-DE"/>
              <a:t>07</a:t>
            </a:r>
            <a:endParaRPr/>
          </a:p>
        </p:txBody>
      </p:sp>
      <p:sp>
        <p:nvSpPr>
          <p:cNvPr id="4" name="Textplatzhalter 3"/>
          <p:cNvSpPr>
            <a:spLocks noGrp="1"/>
          </p:cNvSpPr>
          <p:nvPr>
            <p:ph type="body" sz="quarter" idx="13"/>
          </p:nvPr>
        </p:nvSpPr>
        <p:spPr bwMode="auto"/>
        <p:txBody>
          <a:bodyPr/>
          <a:lstStyle/>
          <a:p>
            <a:pPr>
              <a:defRPr/>
            </a:pPr>
            <a:r>
              <a:rPr lang="de-DE"/>
              <a:t>Pathogenese</a:t>
            </a:r>
            <a:endParaRPr/>
          </a:p>
        </p:txBody>
      </p:sp>
      <p:sp>
        <p:nvSpPr>
          <p:cNvPr id="5" name="Textplatzhalter 4"/>
          <p:cNvSpPr>
            <a:spLocks noGrp="1"/>
          </p:cNvSpPr>
          <p:nvPr>
            <p:ph type="body" sz="quarter" idx="17"/>
          </p:nvPr>
        </p:nvSpPr>
        <p:spPr bwMode="auto"/>
        <p:txBody>
          <a:bodyPr anchor="ctr"/>
          <a:lstStyle/>
          <a:p>
            <a:pPr marL="914400" lvl="1" indent="-368300">
              <a:lnSpc>
                <a:spcPct val="100000"/>
              </a:lnSpc>
              <a:spcBef>
                <a:spcPts val="1000"/>
              </a:spcBef>
              <a:buSzPts val="2200"/>
              <a:defRPr/>
            </a:pPr>
            <a:r>
              <a:rPr lang="de-DE" sz="2400" b="1"/>
              <a:t>Reaktivierung von CMV während der Laktation bei 96% </a:t>
            </a:r>
            <a:r>
              <a:rPr lang="de-DE" sz="2400"/>
              <a:t>der CMV-seropositiven Mütter</a:t>
            </a:r>
            <a:endParaRPr lang="de-DE" sz="2400">
              <a:ea typeface="Arial"/>
              <a:cs typeface="Arial"/>
            </a:endParaRPr>
          </a:p>
          <a:p>
            <a:pPr marL="914400" lvl="1" indent="-368300">
              <a:lnSpc>
                <a:spcPct val="100000"/>
              </a:lnSpc>
              <a:spcBef>
                <a:spcPts val="1000"/>
              </a:spcBef>
              <a:buSzPts val="2200"/>
              <a:defRPr/>
            </a:pPr>
            <a:r>
              <a:rPr lang="de-DE" sz="2400"/>
              <a:t>Ausscheidung über Muttermilch, </a:t>
            </a:r>
            <a:r>
              <a:rPr lang="de-DE" sz="2400" b="1"/>
              <a:t>Übertragungsrate 35%</a:t>
            </a:r>
            <a:endParaRPr/>
          </a:p>
          <a:p>
            <a:pPr marL="914400" lvl="1" indent="-368300">
              <a:lnSpc>
                <a:spcPct val="100000"/>
              </a:lnSpc>
              <a:spcBef>
                <a:spcPts val="1000"/>
              </a:spcBef>
              <a:buSzPts val="2200"/>
              <a:defRPr/>
            </a:pPr>
            <a:r>
              <a:rPr lang="de-DE" sz="2400" b="1"/>
              <a:t>CMV-DNA im Kolostrum nachweisbar</a:t>
            </a:r>
            <a:r>
              <a:rPr lang="de-DE" sz="2400"/>
              <a:t>, Viruslast anfangs sehr gering, Maximum nach 4-6 Wochen</a:t>
            </a:r>
            <a:endParaRPr/>
          </a:p>
          <a:p>
            <a:pPr marL="914400" lvl="1" indent="-368300">
              <a:lnSpc>
                <a:spcPct val="100000"/>
              </a:lnSpc>
              <a:spcBef>
                <a:spcPts val="1000"/>
              </a:spcBef>
              <a:buSzPts val="2200"/>
              <a:defRPr/>
            </a:pPr>
            <a:r>
              <a:rPr lang="de-DE" sz="2400"/>
              <a:t>CMV-DNA ist in der humanen Milch im Median nach 3,5 Tagen nachweisbar</a:t>
            </a:r>
            <a:endParaRPr/>
          </a:p>
          <a:p>
            <a:pPr marL="546100" lvl="1" indent="0">
              <a:lnSpc>
                <a:spcPct val="100000"/>
              </a:lnSpc>
              <a:spcBef>
                <a:spcPts val="1000"/>
              </a:spcBef>
              <a:buSzPts val="2200"/>
              <a:buNone/>
              <a:defRPr/>
            </a:pPr>
            <a:endParaRPr lang="de-DE" sz="2400">
              <a:solidFill>
                <a:schemeClr val="dk1"/>
              </a:solidFill>
              <a:ea typeface="Calibri"/>
              <a:cs typeface="Calibri"/>
            </a:endParaRPr>
          </a:p>
          <a:p>
            <a:pPr marL="546100" lvl="1" indent="0">
              <a:lnSpc>
                <a:spcPct val="100000"/>
              </a:lnSpc>
              <a:spcBef>
                <a:spcPts val="1000"/>
              </a:spcBef>
              <a:buSzPts val="2200"/>
              <a:buNone/>
              <a:defRPr/>
            </a:pPr>
            <a:r>
              <a:rPr lang="de-DE" sz="2400">
                <a:solidFill>
                  <a:schemeClr val="dk1"/>
                </a:solidFill>
                <a:ea typeface="Calibri"/>
                <a:cs typeface="Calibri"/>
              </a:rPr>
              <a:t>Die Wahrscheinlichkeit einer via Muttermilch übertragenen symptomatischen CMV-Infektion ist </a:t>
            </a:r>
            <a:r>
              <a:rPr lang="de-DE" sz="2400" b="1">
                <a:solidFill>
                  <a:schemeClr val="dk1"/>
                </a:solidFill>
                <a:ea typeface="Calibri"/>
                <a:cs typeface="Calibri"/>
              </a:rPr>
              <a:t>höher, je unreifer das Frühgeborene </a:t>
            </a:r>
            <a:r>
              <a:rPr lang="de-DE" sz="2400">
                <a:solidFill>
                  <a:schemeClr val="dk1"/>
                </a:solidFill>
                <a:ea typeface="Calibri"/>
                <a:cs typeface="Calibri"/>
              </a:rPr>
              <a:t>ist</a:t>
            </a:r>
            <a:endParaRPr lang="de-DE" sz="2400">
              <a:ea typeface="Calibri"/>
              <a:cs typeface="Calibri"/>
            </a:endParaRPr>
          </a:p>
        </p:txBody>
      </p:sp>
      <p:sp>
        <p:nvSpPr>
          <p:cNvPr id="8"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9"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64</a:t>
            </a:fld>
            <a:endParaRPr lang="en-US"/>
          </a:p>
        </p:txBody>
      </p:sp>
      <p:sp>
        <p:nvSpPr>
          <p:cNvPr id="7" name="Rechteck: abgerundete Ecken 6"/>
          <p:cNvSpPr/>
          <p:nvPr/>
        </p:nvSpPr>
        <p:spPr bwMode="auto">
          <a:xfrm>
            <a:off x="4785672" y="5010713"/>
            <a:ext cx="6861498" cy="1428750"/>
          </a:xfrm>
          <a:prstGeom prst="roundRect">
            <a:avLst>
              <a:gd name="adj" fmla="val 16667"/>
            </a:avLst>
          </a:prstGeom>
          <a:noFill/>
          <a:ln w="5715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p:blipFill>
        <p:spPr bwMode="auto">
          <a:xfrm>
            <a:off x="1800000" y="2520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Bildplatzhalter 9"/>
          <p:cNvPicPr>
            <a:picLocks noGrp="1" noChangeAspect="1"/>
          </p:cNvPicPr>
          <p:nvPr>
            <p:ph type="pic" sz="quarter" idx="14"/>
          </p:nvPr>
        </p:nvPicPr>
        <p:blipFill>
          <a:blip r:embed="rId2"/>
          <a:srcRect l="17478" t="19290" r="9826" b="19637"/>
          <a:stretch/>
        </p:blipFill>
        <p:spPr bwMode="auto">
          <a:xfrm>
            <a:off x="230163" y="3500082"/>
            <a:ext cx="3889376" cy="2449868"/>
          </a:xfrm>
          <a:prstGeom prst="rect">
            <a:avLst/>
          </a:prstGeom>
        </p:spPr>
      </p:pic>
      <p:sp>
        <p:nvSpPr>
          <p:cNvPr id="3" name="Textplatzhalter 2"/>
          <p:cNvSpPr>
            <a:spLocks noGrp="1"/>
          </p:cNvSpPr>
          <p:nvPr>
            <p:ph type="body" sz="quarter" idx="12"/>
          </p:nvPr>
        </p:nvSpPr>
        <p:spPr bwMode="auto"/>
        <p:txBody>
          <a:bodyPr/>
          <a:lstStyle/>
          <a:p>
            <a:pPr>
              <a:defRPr/>
            </a:pPr>
            <a:r>
              <a:rPr lang="de-DE"/>
              <a:t>Umgang mit Muttermilch CMV-positiver Mütter</a:t>
            </a:r>
            <a:endParaRPr/>
          </a:p>
        </p:txBody>
      </p:sp>
      <p:sp>
        <p:nvSpPr>
          <p:cNvPr id="4" name="Textplatzhalter 3"/>
          <p:cNvSpPr>
            <a:spLocks noGrp="1"/>
          </p:cNvSpPr>
          <p:nvPr>
            <p:ph type="body" sz="quarter" idx="11"/>
          </p:nvPr>
        </p:nvSpPr>
        <p:spPr bwMode="auto"/>
        <p:txBody>
          <a:bodyPr/>
          <a:lstStyle/>
          <a:p>
            <a:pPr>
              <a:defRPr/>
            </a:pPr>
            <a:r>
              <a:rPr lang="de-DE"/>
              <a:t>07</a:t>
            </a:r>
            <a:endParaRPr/>
          </a:p>
        </p:txBody>
      </p:sp>
      <p:sp>
        <p:nvSpPr>
          <p:cNvPr id="5" name="Textplatzhalter 4"/>
          <p:cNvSpPr>
            <a:spLocks noGrp="1"/>
          </p:cNvSpPr>
          <p:nvPr>
            <p:ph type="body" sz="quarter" idx="13"/>
          </p:nvPr>
        </p:nvSpPr>
        <p:spPr bwMode="auto"/>
        <p:txBody>
          <a:bodyPr/>
          <a:lstStyle/>
          <a:p>
            <a:pPr>
              <a:defRPr/>
            </a:pPr>
            <a:r>
              <a:rPr lang="de-DE"/>
              <a:t>Klinik</a:t>
            </a:r>
            <a:endParaRPr/>
          </a:p>
        </p:txBody>
      </p:sp>
      <p:sp>
        <p:nvSpPr>
          <p:cNvPr id="6" name="Textplatzhalter 5"/>
          <p:cNvSpPr>
            <a:spLocks noGrp="1"/>
          </p:cNvSpPr>
          <p:nvPr>
            <p:ph type="body" sz="quarter" idx="17"/>
          </p:nvPr>
        </p:nvSpPr>
        <p:spPr bwMode="auto"/>
        <p:txBody>
          <a:bodyPr/>
          <a:lstStyle/>
          <a:p>
            <a:pPr marL="457200" lvl="1" indent="0">
              <a:lnSpc>
                <a:spcPct val="100000"/>
              </a:lnSpc>
              <a:spcBef>
                <a:spcPts val="1000"/>
              </a:spcBef>
              <a:buNone/>
              <a:defRPr/>
            </a:pPr>
            <a:r>
              <a:rPr lang="de-DE" sz="2400" b="1"/>
              <a:t>Frühgeborene mit Gestationsalter ≤  32 Schwangerschaftswochen oder Geburtsgewicht &lt;1.500g haben ein erhöhtes Risiko für eine symptomatische CMV-Infektion!</a:t>
            </a:r>
            <a:endParaRPr/>
          </a:p>
          <a:p>
            <a:pPr marL="914400" lvl="1" indent="-368300">
              <a:lnSpc>
                <a:spcPct val="100000"/>
              </a:lnSpc>
              <a:spcBef>
                <a:spcPts val="1000"/>
              </a:spcBef>
              <a:buSzPts val="2200"/>
              <a:defRPr/>
            </a:pPr>
            <a:r>
              <a:rPr lang="de-DE" sz="2400"/>
              <a:t>schwere sepsisartige Infektion mit Blutbildveränderungen und Multiorganversagen</a:t>
            </a:r>
            <a:endParaRPr/>
          </a:p>
          <a:p>
            <a:pPr marL="914400" lvl="1" indent="-368300">
              <a:lnSpc>
                <a:spcPct val="100000"/>
              </a:lnSpc>
              <a:spcBef>
                <a:spcPts val="1000"/>
              </a:spcBef>
              <a:buSzPts val="2200"/>
              <a:defRPr/>
            </a:pPr>
            <a:r>
              <a:rPr lang="de-DE" sz="2400"/>
              <a:t>Leberfunktionsstörung</a:t>
            </a:r>
            <a:endParaRPr/>
          </a:p>
          <a:p>
            <a:pPr marL="914400" lvl="1" indent="-368300">
              <a:lnSpc>
                <a:spcPct val="100000"/>
              </a:lnSpc>
              <a:spcBef>
                <a:spcPts val="1000"/>
              </a:spcBef>
              <a:buSzPts val="2200"/>
              <a:defRPr/>
            </a:pPr>
            <a:r>
              <a:rPr lang="de-DE" sz="2400"/>
              <a:t>gastrointestinalen Symptome/nekrotisierende Enterokolitis</a:t>
            </a:r>
            <a:endParaRPr/>
          </a:p>
          <a:p>
            <a:pPr marL="914400" lvl="1" indent="-368300">
              <a:lnSpc>
                <a:spcPct val="100000"/>
              </a:lnSpc>
              <a:spcBef>
                <a:spcPts val="1000"/>
              </a:spcBef>
              <a:buSzPts val="2200"/>
              <a:defRPr/>
            </a:pPr>
            <a:r>
              <a:rPr lang="de-DE" sz="2400"/>
              <a:t>erhöhtes Risiko für bronchopulmonale Dysplasie als Langzeitfolge</a:t>
            </a:r>
            <a:endParaRPr/>
          </a:p>
          <a:p>
            <a:pPr marL="914400" lvl="1" indent="-368300">
              <a:lnSpc>
                <a:spcPct val="100000"/>
              </a:lnSpc>
              <a:spcBef>
                <a:spcPts val="1000"/>
              </a:spcBef>
              <a:buSzPts val="2200"/>
              <a:defRPr/>
            </a:pPr>
            <a:r>
              <a:rPr lang="de-DE" sz="2400"/>
              <a:t>Neurokognitive Folgen nicht abschließend geklärt</a:t>
            </a:r>
            <a:endParaRPr/>
          </a:p>
        </p:txBody>
      </p:sp>
      <p:sp>
        <p:nvSpPr>
          <p:cNvPr id="7"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8"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65</a:t>
            </a:fld>
            <a:endParaRPr lang="en-US"/>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Bildplatzhalter 12"/>
          <p:cNvPicPr>
            <a:picLocks noGrp="1" noChangeAspect="1"/>
          </p:cNvPicPr>
          <p:nvPr>
            <p:ph type="pic" sz="quarter" idx="14"/>
          </p:nvPr>
        </p:nvPicPr>
        <p:blipFill>
          <a:blip r:embed="rId5"/>
          <a:srcRect t="7993" b="7992"/>
          <a:stretch/>
        </p:blipFill>
        <p:spPr bwMode="auto">
          <a:prstGeom prst="rect">
            <a:avLst/>
          </a:prstGeom>
        </p:spPr>
      </p:pic>
      <p:sp>
        <p:nvSpPr>
          <p:cNvPr id="2" name="Textplatzhalter 1"/>
          <p:cNvSpPr>
            <a:spLocks noGrp="1"/>
          </p:cNvSpPr>
          <p:nvPr>
            <p:ph type="body" sz="quarter" idx="12"/>
          </p:nvPr>
        </p:nvSpPr>
        <p:spPr bwMode="auto"/>
        <p:txBody>
          <a:bodyPr/>
          <a:lstStyle/>
          <a:p>
            <a:pPr>
              <a:defRPr/>
            </a:pPr>
            <a:r>
              <a:rPr lang="de-DE"/>
              <a:t>Umgang mit Muttermilch CMV-positiver Mütter</a:t>
            </a:r>
            <a:endParaRPr/>
          </a:p>
        </p:txBody>
      </p:sp>
      <p:sp>
        <p:nvSpPr>
          <p:cNvPr id="3" name="Textplatzhalter 2"/>
          <p:cNvSpPr>
            <a:spLocks noGrp="1"/>
          </p:cNvSpPr>
          <p:nvPr>
            <p:ph type="body" sz="quarter" idx="11"/>
          </p:nvPr>
        </p:nvSpPr>
        <p:spPr bwMode="auto"/>
        <p:txBody>
          <a:bodyPr/>
          <a:lstStyle/>
          <a:p>
            <a:pPr>
              <a:defRPr/>
            </a:pPr>
            <a:r>
              <a:rPr lang="de-DE"/>
              <a:t>07</a:t>
            </a:r>
            <a:endParaRPr/>
          </a:p>
        </p:txBody>
      </p:sp>
      <p:sp>
        <p:nvSpPr>
          <p:cNvPr id="4" name="Textplatzhalter 3"/>
          <p:cNvSpPr>
            <a:spLocks noGrp="1"/>
          </p:cNvSpPr>
          <p:nvPr>
            <p:ph type="body" sz="quarter" idx="13"/>
          </p:nvPr>
        </p:nvSpPr>
        <p:spPr bwMode="auto"/>
        <p:txBody>
          <a:bodyPr/>
          <a:lstStyle/>
          <a:p>
            <a:pPr>
              <a:defRPr/>
            </a:pPr>
            <a:r>
              <a:rPr lang="de-DE"/>
              <a:t>Möglichkeiten der CMV-Inaktivierung</a:t>
            </a:r>
            <a:endParaRPr/>
          </a:p>
        </p:txBody>
      </p:sp>
      <p:sp>
        <p:nvSpPr>
          <p:cNvPr id="7"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8" name="Foliennummernplatzhalter 6"/>
          <p:cNvSpPr>
            <a:spLocks noGrp="1"/>
          </p:cNvSpPr>
          <p:nvPr>
            <p:ph type="sldNum" idx="16"/>
          </p:nvPr>
        </p:nvSpPr>
        <p:spPr bwMode="auto"/>
        <p:txBody>
          <a:bodyPr/>
          <a:lstStyle/>
          <a:p>
            <a:pPr>
              <a:defRPr/>
            </a:pPr>
            <a:fld id="{00000000-1234-1234-1234-123412341234}" type="slidenum">
              <a:rPr lang="en-US"/>
              <a:t>66</a:t>
            </a:fld>
            <a:endParaRPr lang="en-US"/>
          </a:p>
        </p:txBody>
      </p:sp>
      <p:sp>
        <p:nvSpPr>
          <p:cNvPr id="5" name="Textplatzhalter 4"/>
          <p:cNvSpPr>
            <a:spLocks noGrp="1"/>
          </p:cNvSpPr>
          <p:nvPr>
            <p:ph type="body" sz="quarter" idx="17"/>
          </p:nvPr>
        </p:nvSpPr>
        <p:spPr bwMode="auto"/>
        <p:txBody>
          <a:bodyPr/>
          <a:lstStyle/>
          <a:p>
            <a:pPr marL="742950" lvl="1" indent="-247650">
              <a:lnSpc>
                <a:spcPct val="100000"/>
              </a:lnSpc>
              <a:spcBef>
                <a:spcPts val="1000"/>
              </a:spcBef>
              <a:buSzPts val="2200"/>
              <a:defRPr/>
            </a:pPr>
            <a:r>
              <a:rPr lang="de-DE" sz="2400"/>
              <a:t>HTST- (high temperature, short time) Pasteurisation 62-72°C für bis zu 10 Sekunden </a:t>
            </a:r>
            <a:endParaRPr/>
          </a:p>
          <a:p>
            <a:pPr marL="742950" lvl="1" indent="-247650">
              <a:lnSpc>
                <a:spcPct val="100000"/>
              </a:lnSpc>
              <a:spcBef>
                <a:spcPts val="1000"/>
              </a:spcBef>
              <a:buSzPts val="2200"/>
              <a:defRPr/>
            </a:pPr>
            <a:r>
              <a:rPr lang="de-DE" sz="2400"/>
              <a:t>Holder-Pasteurisation 62°C für 30 Minuten</a:t>
            </a:r>
            <a:endParaRPr/>
          </a:p>
          <a:p>
            <a:pPr marL="742950" lvl="1" indent="-247650">
              <a:lnSpc>
                <a:spcPct val="100000"/>
              </a:lnSpc>
              <a:spcBef>
                <a:spcPts val="1000"/>
              </a:spcBef>
              <a:buSzPts val="2200"/>
              <a:defRPr/>
            </a:pPr>
            <a:r>
              <a:rPr lang="de-DE" sz="2400"/>
              <a:t>Einfrieren </a:t>
            </a:r>
            <a:endParaRPr/>
          </a:p>
          <a:p>
            <a:pPr marL="495300" lvl="1" indent="0">
              <a:lnSpc>
                <a:spcPct val="100000"/>
              </a:lnSpc>
              <a:spcBef>
                <a:spcPts val="1000"/>
              </a:spcBef>
              <a:buSzPts val="2200"/>
              <a:buNone/>
              <a:defRPr/>
            </a:pPr>
            <a:endParaRPr lang="de-DE" sz="2400"/>
          </a:p>
          <a:p>
            <a:pPr marL="495300" lvl="1" indent="0">
              <a:lnSpc>
                <a:spcPct val="100000"/>
              </a:lnSpc>
              <a:spcBef>
                <a:spcPts val="1000"/>
              </a:spcBef>
              <a:buSzPts val="2200"/>
              <a:buNone/>
              <a:defRPr/>
            </a:pPr>
            <a:r>
              <a:rPr lang="de-DE" sz="2400" b="1"/>
              <a:t>ABER</a:t>
            </a:r>
            <a:endParaRPr/>
          </a:p>
          <a:p>
            <a:pPr marL="914400" lvl="1" indent="-368300">
              <a:lnSpc>
                <a:spcPct val="100000"/>
              </a:lnSpc>
              <a:spcBef>
                <a:spcPts val="1000"/>
              </a:spcBef>
              <a:buSzPts val="2200"/>
              <a:defRPr/>
            </a:pPr>
            <a:r>
              <a:rPr lang="de-DE" sz="2400" b="1"/>
              <a:t>Zeitliche Verzögerung </a:t>
            </a:r>
            <a:r>
              <a:rPr lang="de-DE" sz="2400"/>
              <a:t>der Versorgung der Frühgeborenen mit der Milch der eigenen Mutter durch die Aufbereitung von Kolostrum und Muttermilch </a:t>
            </a:r>
            <a:endParaRPr/>
          </a:p>
          <a:p>
            <a:pPr marL="914400" lvl="1" indent="-368300">
              <a:lnSpc>
                <a:spcPct val="100000"/>
              </a:lnSpc>
              <a:spcBef>
                <a:spcPts val="1000"/>
              </a:spcBef>
              <a:buSzPts val="2200"/>
              <a:defRPr/>
            </a:pPr>
            <a:r>
              <a:rPr lang="de-DE" sz="2400" b="1"/>
              <a:t>Veränderung der Zusammensetzung </a:t>
            </a:r>
            <a:r>
              <a:rPr lang="de-DE" sz="2400"/>
              <a:t>von Kolostrum und Muttermilch zu Ungunsten der </a:t>
            </a:r>
            <a:r>
              <a:rPr lang="de-DE" sz="2400" b="1"/>
              <a:t>bioaktiven Stoffe</a:t>
            </a:r>
            <a:endParaRPr lang="de-DE" sz="2400"/>
          </a:p>
        </p:txBody>
      </p:sp>
      <p:sp>
        <p:nvSpPr>
          <p:cNvPr id="14" name="Rechteck: abgerundete Ecken 13"/>
          <p:cNvSpPr/>
          <p:nvPr/>
        </p:nvSpPr>
        <p:spPr bwMode="auto">
          <a:xfrm>
            <a:off x="4674870" y="3086100"/>
            <a:ext cx="7288530" cy="3209222"/>
          </a:xfrm>
          <a:prstGeom prst="roundRect">
            <a:avLst>
              <a:gd name="adj" fmla="val 16667"/>
            </a:avLst>
          </a:prstGeom>
          <a:noFill/>
          <a:ln w="5715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800000" y="2520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Bildplatzhalter 12"/>
          <p:cNvPicPr>
            <a:picLocks noGrp="1" noChangeAspect="1"/>
          </p:cNvPicPr>
          <p:nvPr>
            <p:ph type="pic" sz="quarter" idx="14"/>
          </p:nvPr>
        </p:nvPicPr>
        <p:blipFill>
          <a:blip r:embed="rId5"/>
          <a:srcRect t="7993" b="7992"/>
          <a:stretch/>
        </p:blipFill>
        <p:spPr bwMode="auto">
          <a:prstGeom prst="rect">
            <a:avLst/>
          </a:prstGeom>
        </p:spPr>
      </p:pic>
      <p:sp>
        <p:nvSpPr>
          <p:cNvPr id="2" name="Textplatzhalter 1"/>
          <p:cNvSpPr>
            <a:spLocks noGrp="1"/>
          </p:cNvSpPr>
          <p:nvPr>
            <p:ph type="body" sz="quarter" idx="12"/>
          </p:nvPr>
        </p:nvSpPr>
        <p:spPr bwMode="auto"/>
        <p:txBody>
          <a:bodyPr/>
          <a:lstStyle/>
          <a:p>
            <a:pPr>
              <a:defRPr/>
            </a:pPr>
            <a:r>
              <a:rPr lang="de-DE"/>
              <a:t>Umgang mit Muttermilch CMV-positiver Mütter</a:t>
            </a:r>
            <a:endParaRPr/>
          </a:p>
        </p:txBody>
      </p:sp>
      <p:sp>
        <p:nvSpPr>
          <p:cNvPr id="3" name="Textplatzhalter 2"/>
          <p:cNvSpPr>
            <a:spLocks noGrp="1"/>
          </p:cNvSpPr>
          <p:nvPr>
            <p:ph type="body" sz="quarter" idx="11"/>
          </p:nvPr>
        </p:nvSpPr>
        <p:spPr bwMode="auto"/>
        <p:txBody>
          <a:bodyPr/>
          <a:lstStyle/>
          <a:p>
            <a:pPr>
              <a:defRPr/>
            </a:pPr>
            <a:r>
              <a:rPr lang="de-DE"/>
              <a:t>07</a:t>
            </a:r>
            <a:endParaRPr/>
          </a:p>
        </p:txBody>
      </p:sp>
      <p:sp>
        <p:nvSpPr>
          <p:cNvPr id="4" name="Textplatzhalter 3"/>
          <p:cNvSpPr>
            <a:spLocks noGrp="1"/>
          </p:cNvSpPr>
          <p:nvPr>
            <p:ph type="body" sz="quarter" idx="13"/>
          </p:nvPr>
        </p:nvSpPr>
        <p:spPr bwMode="auto"/>
        <p:txBody>
          <a:bodyPr/>
          <a:lstStyle/>
          <a:p>
            <a:pPr>
              <a:defRPr/>
            </a:pPr>
            <a:r>
              <a:rPr lang="de-DE"/>
              <a:t>Möglichkeiten der CMV-Inaktivierung</a:t>
            </a:r>
            <a:endParaRPr/>
          </a:p>
        </p:txBody>
      </p:sp>
      <p:sp>
        <p:nvSpPr>
          <p:cNvPr id="7"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8" name="Foliennummernplatzhalter 6"/>
          <p:cNvSpPr>
            <a:spLocks noGrp="1"/>
          </p:cNvSpPr>
          <p:nvPr>
            <p:ph type="sldNum" idx="16"/>
          </p:nvPr>
        </p:nvSpPr>
        <p:spPr bwMode="auto"/>
        <p:txBody>
          <a:bodyPr/>
          <a:lstStyle/>
          <a:p>
            <a:pPr>
              <a:defRPr/>
            </a:pPr>
            <a:fld id="{00000000-1234-1234-1234-123412341234}" type="slidenum">
              <a:rPr lang="en-US"/>
              <a:t>67</a:t>
            </a:fld>
            <a:endParaRPr lang="en-US"/>
          </a:p>
        </p:txBody>
      </p:sp>
      <p:sp>
        <p:nvSpPr>
          <p:cNvPr id="5" name="Textplatzhalter 4"/>
          <p:cNvSpPr>
            <a:spLocks noGrp="1"/>
          </p:cNvSpPr>
          <p:nvPr>
            <p:ph type="body" sz="quarter" idx="17"/>
          </p:nvPr>
        </p:nvSpPr>
        <p:spPr bwMode="auto"/>
        <p:txBody>
          <a:bodyPr/>
          <a:lstStyle/>
          <a:p>
            <a:pPr marL="742950" lvl="1" indent="-247650">
              <a:lnSpc>
                <a:spcPct val="100000"/>
              </a:lnSpc>
              <a:spcBef>
                <a:spcPts val="1000"/>
              </a:spcBef>
              <a:buSzPts val="2200"/>
              <a:defRPr/>
            </a:pPr>
            <a:r>
              <a:rPr lang="de-DE" sz="2400"/>
              <a:t>HTST- (high temperature, short time) Pasteurisation 62-72°C für bis zu 10 Sekunden </a:t>
            </a:r>
            <a:endParaRPr/>
          </a:p>
          <a:p>
            <a:pPr marL="742950" lvl="1" indent="-247650">
              <a:lnSpc>
                <a:spcPct val="100000"/>
              </a:lnSpc>
              <a:spcBef>
                <a:spcPts val="1000"/>
              </a:spcBef>
              <a:buSzPts val="2200"/>
              <a:defRPr/>
            </a:pPr>
            <a:r>
              <a:rPr lang="de-DE" sz="2400"/>
              <a:t>Holder-Pasteurisation 62°C für 30 Minuten</a:t>
            </a:r>
            <a:endParaRPr/>
          </a:p>
          <a:p>
            <a:pPr marL="742950" lvl="1" indent="-247650">
              <a:lnSpc>
                <a:spcPct val="100000"/>
              </a:lnSpc>
              <a:spcBef>
                <a:spcPts val="1000"/>
              </a:spcBef>
              <a:buSzPts val="2200"/>
              <a:defRPr/>
            </a:pPr>
            <a:r>
              <a:rPr lang="de-DE" sz="2400"/>
              <a:t>Einfrieren </a:t>
            </a:r>
            <a:endParaRPr/>
          </a:p>
          <a:p>
            <a:pPr marL="495300" lvl="1" indent="0">
              <a:lnSpc>
                <a:spcPct val="100000"/>
              </a:lnSpc>
              <a:spcBef>
                <a:spcPts val="1000"/>
              </a:spcBef>
              <a:buSzPts val="2200"/>
              <a:buNone/>
              <a:defRPr/>
            </a:pPr>
            <a:endParaRPr lang="de-DE" sz="2400"/>
          </a:p>
          <a:p>
            <a:pPr marL="495300" lvl="1" indent="0">
              <a:lnSpc>
                <a:spcPct val="100000"/>
              </a:lnSpc>
              <a:spcBef>
                <a:spcPts val="1000"/>
              </a:spcBef>
              <a:buSzPts val="2200"/>
              <a:buNone/>
              <a:defRPr/>
            </a:pPr>
            <a:r>
              <a:rPr lang="de-DE" sz="2400" b="1"/>
              <a:t>ABER</a:t>
            </a:r>
            <a:endParaRPr/>
          </a:p>
          <a:p>
            <a:pPr marL="914400" lvl="1" indent="-368300">
              <a:lnSpc>
                <a:spcPct val="100000"/>
              </a:lnSpc>
              <a:spcBef>
                <a:spcPts val="1000"/>
              </a:spcBef>
              <a:buSzPts val="2200"/>
              <a:defRPr/>
            </a:pPr>
            <a:r>
              <a:rPr lang="de-DE" sz="2400" b="1"/>
              <a:t>Zeitliche Verzögerung </a:t>
            </a:r>
            <a:r>
              <a:rPr lang="de-DE" sz="2400"/>
              <a:t>der Versorgung der Frühgeborenen mit der Milch der eigenen Mutter durch die Aufbereitung von Kolostrum und Muttermilch </a:t>
            </a:r>
            <a:endParaRPr/>
          </a:p>
          <a:p>
            <a:pPr marL="914400" lvl="1" indent="-368300">
              <a:lnSpc>
                <a:spcPct val="100000"/>
              </a:lnSpc>
              <a:spcBef>
                <a:spcPts val="1000"/>
              </a:spcBef>
              <a:buSzPts val="2200"/>
              <a:defRPr/>
            </a:pPr>
            <a:r>
              <a:rPr lang="de-DE" sz="2400" b="1"/>
              <a:t>Veränderung der Zusammensetzung </a:t>
            </a:r>
            <a:r>
              <a:rPr lang="de-DE" sz="2400"/>
              <a:t>von Kolostrum und Muttermilch zu Ungunsten der </a:t>
            </a:r>
            <a:r>
              <a:rPr lang="de-DE" sz="2400" b="1"/>
              <a:t>bioaktiven Stoffe</a:t>
            </a:r>
            <a:endParaRPr lang="de-DE" sz="2400"/>
          </a:p>
        </p:txBody>
      </p:sp>
      <p:sp>
        <p:nvSpPr>
          <p:cNvPr id="14" name="Rechteck: abgerundete Ecken 13"/>
          <p:cNvSpPr/>
          <p:nvPr/>
        </p:nvSpPr>
        <p:spPr bwMode="auto">
          <a:xfrm>
            <a:off x="4674870" y="3086100"/>
            <a:ext cx="7288530" cy="3209222"/>
          </a:xfrm>
          <a:prstGeom prst="roundRect">
            <a:avLst>
              <a:gd name="adj" fmla="val 16667"/>
            </a:avLst>
          </a:prstGeom>
          <a:noFill/>
          <a:ln w="5715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Google Shape;615;p70"/>
          <p:cNvSpPr txBox="1"/>
          <p:nvPr/>
        </p:nvSpPr>
        <p:spPr bwMode="auto">
          <a:xfrm rot="-581502">
            <a:off x="1076854" y="2817690"/>
            <a:ext cx="10080000" cy="1661962"/>
          </a:xfrm>
          <a:prstGeom prst="rect">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t" anchorCtr="0">
            <a:spAutoFit/>
          </a:bodyPr>
          <a:lstStyle/>
          <a:p>
            <a:pPr marL="0" lvl="0" indent="0" algn="ctr">
              <a:spcBef>
                <a:spcPts val="0"/>
              </a:spcBef>
              <a:spcAft>
                <a:spcPts val="0"/>
              </a:spcAft>
              <a:buClr>
                <a:schemeClr val="dk1"/>
              </a:buClr>
              <a:buFont typeface="Arial"/>
              <a:buNone/>
              <a:defRPr/>
            </a:pPr>
            <a:r>
              <a:rPr lang="de-DE" sz="3200" b="1">
                <a:solidFill>
                  <a:schemeClr val="accent2"/>
                </a:solidFill>
                <a:latin typeface="Source Sans Pro SemiBold"/>
                <a:ea typeface="Calibri"/>
                <a:cs typeface="Calibri"/>
              </a:rPr>
              <a:t>Es gibt keine einheitliche Regelung im Umgang mit Muttermilch von CMV-positiven Müttern und kein standardisiertes Verfahren zur CMV-Inaktivierung!</a:t>
            </a:r>
            <a:endParaRPr sz="1600">
              <a:solidFill>
                <a:schemeClr val="accent2"/>
              </a:solidFill>
              <a:latin typeface="Source Sans Pro SemiBold"/>
            </a:endParaRPr>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800000" y="2520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4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platzhalter 2"/>
          <p:cNvSpPr>
            <a:spLocks noGrp="1"/>
          </p:cNvSpPr>
          <p:nvPr>
            <p:ph type="body" sz="quarter" idx="12"/>
          </p:nvPr>
        </p:nvSpPr>
        <p:spPr bwMode="auto"/>
        <p:txBody>
          <a:bodyPr/>
          <a:lstStyle/>
          <a:p>
            <a:pPr>
              <a:defRPr/>
            </a:pPr>
            <a:r>
              <a:rPr lang="de-DE"/>
              <a:t>Umgang mit Muttermilch CMV-positiver Mütter</a:t>
            </a:r>
            <a:endParaRPr/>
          </a:p>
        </p:txBody>
      </p:sp>
      <p:sp>
        <p:nvSpPr>
          <p:cNvPr id="4" name="Textplatzhalter 3"/>
          <p:cNvSpPr>
            <a:spLocks noGrp="1"/>
          </p:cNvSpPr>
          <p:nvPr>
            <p:ph type="body" sz="quarter" idx="11"/>
          </p:nvPr>
        </p:nvSpPr>
        <p:spPr bwMode="auto"/>
        <p:txBody>
          <a:bodyPr/>
          <a:lstStyle/>
          <a:p>
            <a:pPr>
              <a:defRPr/>
            </a:pPr>
            <a:r>
              <a:rPr lang="de-DE"/>
              <a:t>07</a:t>
            </a:r>
            <a:endParaRPr/>
          </a:p>
        </p:txBody>
      </p:sp>
      <p:sp>
        <p:nvSpPr>
          <p:cNvPr id="5" name="Textplatzhalter 4"/>
          <p:cNvSpPr>
            <a:spLocks noGrp="1"/>
          </p:cNvSpPr>
          <p:nvPr>
            <p:ph type="body" sz="quarter" idx="13"/>
          </p:nvPr>
        </p:nvSpPr>
        <p:spPr bwMode="auto"/>
        <p:txBody>
          <a:bodyPr/>
          <a:lstStyle/>
          <a:p>
            <a:pPr>
              <a:defRPr/>
            </a:pPr>
            <a:r>
              <a:rPr lang="de-DE"/>
              <a:t>Pasteurisation</a:t>
            </a:r>
            <a:endParaRPr/>
          </a:p>
        </p:txBody>
      </p:sp>
      <p:sp>
        <p:nvSpPr>
          <p:cNvPr id="7"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8" name="Foliennummernplatzhalter 6"/>
          <p:cNvSpPr>
            <a:spLocks noGrp="1"/>
          </p:cNvSpPr>
          <p:nvPr>
            <p:ph type="sldNum" idx="16"/>
          </p:nvPr>
        </p:nvSpPr>
        <p:spPr bwMode="auto"/>
        <p:txBody>
          <a:bodyPr/>
          <a:lstStyle/>
          <a:p>
            <a:pPr>
              <a:defRPr/>
            </a:pPr>
            <a:fld id="{00000000-1234-1234-1234-123412341234}" type="slidenum">
              <a:rPr lang="en-US"/>
              <a:t>68</a:t>
            </a:fld>
            <a:endParaRPr lang="en-US"/>
          </a:p>
        </p:txBody>
      </p:sp>
      <p:sp>
        <p:nvSpPr>
          <p:cNvPr id="6" name="Textplatzhalter 5"/>
          <p:cNvSpPr>
            <a:spLocks noGrp="1"/>
          </p:cNvSpPr>
          <p:nvPr>
            <p:ph type="body" sz="quarter" idx="17"/>
          </p:nvPr>
        </p:nvSpPr>
        <p:spPr bwMode="auto"/>
        <p:txBody>
          <a:bodyPr/>
          <a:lstStyle/>
          <a:p>
            <a:pPr marL="914400" lvl="1" indent="-368300">
              <a:lnSpc>
                <a:spcPct val="100000"/>
              </a:lnSpc>
              <a:spcBef>
                <a:spcPts val="1000"/>
              </a:spcBef>
              <a:buSzPts val="2200"/>
              <a:defRPr/>
            </a:pPr>
            <a:r>
              <a:rPr lang="de-DE" sz="2400"/>
              <a:t>HTST (high temperature, short time, 62°C für 5 Sekunden)</a:t>
            </a:r>
            <a:endParaRPr/>
          </a:p>
          <a:p>
            <a:pPr marL="914400" lvl="1" indent="-368300">
              <a:lnSpc>
                <a:spcPct val="100000"/>
              </a:lnSpc>
              <a:spcBef>
                <a:spcPts val="1000"/>
              </a:spcBef>
              <a:buSzPts val="2200"/>
              <a:defRPr/>
            </a:pPr>
            <a:r>
              <a:rPr lang="de-DE" sz="2400"/>
              <a:t>inaktiviert einen Teil der bioaktiven Substanzen und Immunfaktoren in der Muttermilch</a:t>
            </a:r>
            <a:endParaRPr/>
          </a:p>
          <a:p>
            <a:pPr marL="914400" lvl="1" indent="-368300">
              <a:lnSpc>
                <a:spcPct val="100000"/>
              </a:lnSpc>
              <a:spcBef>
                <a:spcPts val="1000"/>
              </a:spcBef>
              <a:buSzPts val="2200"/>
              <a:defRPr/>
            </a:pPr>
            <a:r>
              <a:rPr lang="de-DE" sz="2400"/>
              <a:t>effektivste Methode der CMV- Elimination</a:t>
            </a:r>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Umgang mit Muttermilch CMV-positiver Mütter</a:t>
            </a:r>
            <a:endParaRPr/>
          </a:p>
        </p:txBody>
      </p:sp>
      <p:sp>
        <p:nvSpPr>
          <p:cNvPr id="3" name="Textplatzhalter 2"/>
          <p:cNvSpPr>
            <a:spLocks noGrp="1"/>
          </p:cNvSpPr>
          <p:nvPr>
            <p:ph type="body" sz="quarter" idx="11"/>
          </p:nvPr>
        </p:nvSpPr>
        <p:spPr bwMode="auto"/>
        <p:txBody>
          <a:bodyPr/>
          <a:lstStyle/>
          <a:p>
            <a:pPr>
              <a:defRPr/>
            </a:pPr>
            <a:r>
              <a:rPr lang="de-DE"/>
              <a:t>07</a:t>
            </a:r>
            <a:endParaRPr/>
          </a:p>
        </p:txBody>
      </p:sp>
      <p:sp>
        <p:nvSpPr>
          <p:cNvPr id="4" name="Textplatzhalter 3"/>
          <p:cNvSpPr>
            <a:spLocks noGrp="1"/>
          </p:cNvSpPr>
          <p:nvPr>
            <p:ph type="body" sz="quarter" idx="13"/>
          </p:nvPr>
        </p:nvSpPr>
        <p:spPr bwMode="auto"/>
        <p:txBody>
          <a:bodyPr/>
          <a:lstStyle/>
          <a:p>
            <a:pPr>
              <a:defRPr/>
            </a:pPr>
            <a:r>
              <a:rPr lang="de-DE"/>
              <a:t>Einfrieren</a:t>
            </a:r>
            <a:endParaRPr/>
          </a:p>
        </p:txBody>
      </p:sp>
      <p:sp>
        <p:nvSpPr>
          <p:cNvPr id="7"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8" name="Foliennummernplatzhalter 6"/>
          <p:cNvSpPr>
            <a:spLocks noGrp="1"/>
          </p:cNvSpPr>
          <p:nvPr>
            <p:ph type="sldNum" idx="16"/>
          </p:nvPr>
        </p:nvSpPr>
        <p:spPr bwMode="auto"/>
        <p:txBody>
          <a:bodyPr/>
          <a:lstStyle/>
          <a:p>
            <a:pPr>
              <a:defRPr/>
            </a:pPr>
            <a:fld id="{00000000-1234-1234-1234-123412341234}" type="slidenum">
              <a:rPr lang="en-US"/>
              <a:t>69</a:t>
            </a:fld>
            <a:endParaRPr lang="en-US"/>
          </a:p>
        </p:txBody>
      </p:sp>
      <p:sp>
        <p:nvSpPr>
          <p:cNvPr id="5" name="Textplatzhalter 4"/>
          <p:cNvSpPr>
            <a:spLocks noGrp="1"/>
          </p:cNvSpPr>
          <p:nvPr>
            <p:ph type="body" sz="quarter" idx="17"/>
          </p:nvPr>
        </p:nvSpPr>
        <p:spPr bwMode="auto"/>
        <p:txBody>
          <a:bodyPr/>
          <a:lstStyle/>
          <a:p>
            <a:pPr marL="914400" lvl="1" indent="-304800">
              <a:lnSpc>
                <a:spcPct val="100000"/>
              </a:lnSpc>
              <a:spcBef>
                <a:spcPts val="1000"/>
              </a:spcBef>
              <a:buClr>
                <a:schemeClr val="accent3"/>
              </a:buClr>
              <a:buSzPct val="92000"/>
              <a:defRPr/>
            </a:pPr>
            <a:r>
              <a:rPr lang="de-DE" sz="2400">
                <a:solidFill>
                  <a:schemeClr val="tx1"/>
                </a:solidFill>
                <a:latin typeface="Source Sans Pro Light"/>
              </a:rPr>
              <a:t>-20°C für 72 Stunden</a:t>
            </a:r>
            <a:endParaRPr/>
          </a:p>
          <a:p>
            <a:pPr marL="914400" lvl="1" indent="-304800">
              <a:lnSpc>
                <a:spcPct val="100000"/>
              </a:lnSpc>
              <a:spcBef>
                <a:spcPts val="1000"/>
              </a:spcBef>
              <a:buClr>
                <a:schemeClr val="accent3"/>
              </a:buClr>
              <a:buSzPct val="92000"/>
              <a:defRPr/>
            </a:pPr>
            <a:r>
              <a:rPr lang="de-DE" sz="2400">
                <a:solidFill>
                  <a:schemeClr val="tx1"/>
                </a:solidFill>
                <a:latin typeface="Source Sans Pro Light"/>
              </a:rPr>
              <a:t>reduziert Viruslast, kein vollständiger Schutz vor Infektion</a:t>
            </a:r>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Initiierung der Laktation</a:t>
            </a:r>
            <a:endParaRPr/>
          </a:p>
        </p:txBody>
      </p:sp>
      <p:sp>
        <p:nvSpPr>
          <p:cNvPr id="3" name="Textplatzhalter 2"/>
          <p:cNvSpPr>
            <a:spLocks noGrp="1"/>
          </p:cNvSpPr>
          <p:nvPr>
            <p:ph type="body" sz="quarter" idx="19"/>
          </p:nvPr>
        </p:nvSpPr>
        <p:spPr bwMode="auto"/>
        <p:txBody>
          <a:bodyPr/>
          <a:lstStyle/>
          <a:p>
            <a:pPr>
              <a:defRPr/>
            </a:pPr>
            <a:r>
              <a:rPr lang="de-DE"/>
              <a:t>01</a:t>
            </a:r>
            <a:endParaRPr/>
          </a:p>
        </p:txBody>
      </p:sp>
      <p:pic>
        <p:nvPicPr>
          <p:cNvPr id="6" name="Bildplatzhalter 5"/>
          <p:cNvPicPr>
            <a:picLocks noGrp="1" noChangeAspect="1"/>
          </p:cNvPicPr>
          <p:nvPr>
            <p:ph type="pic" sz="quarter" idx="10"/>
          </p:nvPr>
        </p:nvPicPr>
        <p:blipFill>
          <a:blip r:embed="rId2"/>
          <a:srcRect t="18123" b="24974"/>
          <a:stretch/>
        </p:blipFill>
        <p:spPr bwMode="auto">
          <a:xfrm>
            <a:off x="1200150" y="2681556"/>
            <a:ext cx="9791700" cy="41764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 name="Textplatzhalter 11"/>
          <p:cNvSpPr>
            <a:spLocks noGrp="1"/>
          </p:cNvSpPr>
          <p:nvPr>
            <p:ph type="body" sz="quarter" idx="17"/>
          </p:nvPr>
        </p:nvSpPr>
        <p:spPr bwMode="auto">
          <a:xfrm>
            <a:off x="4903075" y="294010"/>
            <a:ext cx="7141779" cy="6323516"/>
          </a:xfrm>
        </p:spPr>
        <p:txBody>
          <a:bodyPr/>
          <a:lstStyle/>
          <a:p>
            <a:pPr marL="457200" lvl="1" indent="0">
              <a:buNone/>
              <a:defRPr/>
            </a:pPr>
            <a:r>
              <a:rPr lang="de-DE"/>
              <a:t>   </a:t>
            </a:r>
            <a:endParaRPr/>
          </a:p>
        </p:txBody>
      </p:sp>
      <p:sp>
        <p:nvSpPr>
          <p:cNvPr id="10" name="Textplatzhalter 9"/>
          <p:cNvSpPr>
            <a:spLocks noGrp="1"/>
          </p:cNvSpPr>
          <p:nvPr>
            <p:ph type="body" sz="quarter" idx="12"/>
          </p:nvPr>
        </p:nvSpPr>
        <p:spPr bwMode="auto"/>
        <p:txBody>
          <a:bodyPr/>
          <a:lstStyle/>
          <a:p>
            <a:pPr>
              <a:defRPr/>
            </a:pPr>
            <a:r>
              <a:rPr lang="de-DE"/>
              <a:t>Umgang mit Muttermilch CMV-positiver Mütter</a:t>
            </a:r>
            <a:endParaRPr/>
          </a:p>
        </p:txBody>
      </p:sp>
      <p:sp>
        <p:nvSpPr>
          <p:cNvPr id="9" name="Textplatzhalter 8"/>
          <p:cNvSpPr>
            <a:spLocks noGrp="1"/>
          </p:cNvSpPr>
          <p:nvPr>
            <p:ph type="body" sz="quarter" idx="11"/>
          </p:nvPr>
        </p:nvSpPr>
        <p:spPr bwMode="auto"/>
        <p:txBody>
          <a:bodyPr/>
          <a:lstStyle/>
          <a:p>
            <a:pPr>
              <a:defRPr/>
            </a:pPr>
            <a:r>
              <a:rPr lang="de-DE"/>
              <a:t>07</a:t>
            </a:r>
            <a:endParaRPr/>
          </a:p>
        </p:txBody>
      </p:sp>
      <p:sp>
        <p:nvSpPr>
          <p:cNvPr id="11" name="Textplatzhalter 10"/>
          <p:cNvSpPr>
            <a:spLocks noGrp="1"/>
          </p:cNvSpPr>
          <p:nvPr>
            <p:ph type="body" sz="quarter" idx="13"/>
          </p:nvPr>
        </p:nvSpPr>
        <p:spPr bwMode="auto"/>
        <p:txBody>
          <a:bodyPr/>
          <a:lstStyle/>
          <a:p>
            <a:pPr>
              <a:defRPr/>
            </a:pPr>
            <a:r>
              <a:rPr lang="de-DE"/>
              <a:t>Aktuelle Studienlage</a:t>
            </a:r>
            <a:endParaRPr/>
          </a:p>
        </p:txBody>
      </p:sp>
      <p:sp>
        <p:nvSpPr>
          <p:cNvPr id="6" name="Fußzeilenplatzhalter 5"/>
          <p:cNvSpPr>
            <a:spLocks noGrp="1"/>
          </p:cNvSpPr>
          <p:nvPr>
            <p:ph type="ftr" idx="15"/>
          </p:nvPr>
        </p:nvSpPr>
        <p:spPr bwMode="auto"/>
        <p:txBody>
          <a:bodyPr/>
          <a:lstStyle/>
          <a:p>
            <a:pPr marL="0" marR="0" lvl="0" indent="0" algn="ctr" defTabSz="914400">
              <a:lnSpc>
                <a:spcPct val="135000"/>
              </a:lnSpc>
              <a:spcBef>
                <a:spcPts val="0"/>
              </a:spcBef>
              <a:spcAft>
                <a:spcPts val="0"/>
              </a:spcAft>
              <a:buClrTx/>
              <a:buSzTx/>
              <a:buFontTx/>
              <a:buNone/>
              <a:defRPr/>
            </a:pPr>
            <a:r>
              <a:rPr lang="en-US" sz="1200" b="0" i="0" u="none" strike="noStrike" cap="none" spc="-40">
                <a:ln>
                  <a:noFill/>
                </a:ln>
                <a:solidFill>
                  <a:prstClr val="white"/>
                </a:solidFill>
                <a:latin typeface="Source Sans Pro SemiBold"/>
                <a:cs typeface="Arial"/>
              </a:rPr>
              <a:t>MODUL 3</a:t>
            </a:r>
            <a:endParaRPr/>
          </a:p>
        </p:txBody>
      </p:sp>
      <p:sp>
        <p:nvSpPr>
          <p:cNvPr id="7" name="Foliennummernplatzhalter 6"/>
          <p:cNvSpPr>
            <a:spLocks noGrp="1"/>
          </p:cNvSpPr>
          <p:nvPr>
            <p:ph type="sldNum" idx="16"/>
          </p:nvPr>
        </p:nvSpPr>
        <p:spPr bwMode="auto"/>
        <p:txBody>
          <a:bodyPr/>
          <a:lstStyle/>
          <a:p>
            <a:pPr marL="0" marR="0" lvl="0" indent="0" algn="r" defTabSz="914400">
              <a:lnSpc>
                <a:spcPct val="100000"/>
              </a:lnSpc>
              <a:spcBef>
                <a:spcPts val="0"/>
              </a:spcBef>
              <a:spcAft>
                <a:spcPts val="0"/>
              </a:spcAft>
              <a:buClrTx/>
              <a:buSzTx/>
              <a:buFontTx/>
              <a:buNone/>
              <a:defRPr/>
            </a:pPr>
            <a:fld id="{00000000-1234-1234-1234-123412341234}" type="slidenum">
              <a:rPr lang="en-US" sz="1200" b="0" i="0" u="none" strike="noStrike" cap="none" spc="0">
                <a:ln>
                  <a:noFill/>
                </a:ln>
                <a:solidFill>
                  <a:prstClr val="white"/>
                </a:solidFill>
                <a:latin typeface="Source Sans Pro SemiBold"/>
                <a:cs typeface="Arial"/>
              </a:rPr>
              <a:t>70</a:t>
            </a:fld>
            <a:endParaRPr lang="en-US" sz="1200" b="0" i="0" u="none" strike="noStrike" cap="none" spc="0">
              <a:ln>
                <a:noFill/>
              </a:ln>
              <a:solidFill>
                <a:prstClr val="white"/>
              </a:solidFill>
              <a:latin typeface="Source Sans Pro SemiBold"/>
              <a:cs typeface="Arial"/>
            </a:endParaRPr>
          </a:p>
        </p:txBody>
      </p:sp>
      <p:sp>
        <p:nvSpPr>
          <p:cNvPr id="3" name="Rechteck: abgerundete Ecken 2"/>
          <p:cNvSpPr/>
          <p:nvPr/>
        </p:nvSpPr>
        <p:spPr bwMode="auto">
          <a:xfrm>
            <a:off x="5402208" y="4869159"/>
            <a:ext cx="45719" cy="4571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Source Sans Pro Light"/>
              <a:cs typeface="Arial"/>
            </a:endParaRPr>
          </a:p>
        </p:txBody>
      </p:sp>
      <p:sp>
        <p:nvSpPr>
          <p:cNvPr id="15" name="Rechteck: abgerundete Ecken 14"/>
          <p:cNvSpPr/>
          <p:nvPr/>
        </p:nvSpPr>
        <p:spPr bwMode="auto">
          <a:xfrm>
            <a:off x="5879976" y="2512424"/>
            <a:ext cx="45719" cy="4571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Source Sans Pro Light"/>
              <a:cs typeface="Arial"/>
            </a:endParaRPr>
          </a:p>
        </p:txBody>
      </p:sp>
      <p:sp>
        <p:nvSpPr>
          <p:cNvPr id="16" name="Sprechblase: rechteckig mit abgerundeten Ecken 15"/>
          <p:cNvSpPr/>
          <p:nvPr/>
        </p:nvSpPr>
        <p:spPr bwMode="auto">
          <a:xfrm>
            <a:off x="4511824" y="332656"/>
            <a:ext cx="2706113" cy="1549745"/>
          </a:xfrm>
          <a:prstGeom prst="wedgeRoundRectCallout">
            <a:avLst>
              <a:gd name="adj1" fmla="val -20833"/>
              <a:gd name="adj2" fmla="val 62500"/>
              <a:gd name="adj3" fmla="val 16667"/>
            </a:avLst>
          </a:prstGeom>
          <a:noFill/>
          <a:ln w="38100">
            <a:solidFill>
              <a:srgbClr val="597E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Source Sans Pro Light"/>
              <a:cs typeface="Arial"/>
            </a:endParaRPr>
          </a:p>
        </p:txBody>
      </p:sp>
      <p:sp>
        <p:nvSpPr>
          <p:cNvPr id="17" name="Sprechblase: rechteckig mit abgerundeten Ecken 16"/>
          <p:cNvSpPr/>
          <p:nvPr/>
        </p:nvSpPr>
        <p:spPr bwMode="auto">
          <a:xfrm>
            <a:off x="8040216" y="548680"/>
            <a:ext cx="3528392" cy="1892382"/>
          </a:xfrm>
          <a:prstGeom prst="wedgeRoundRectCallout">
            <a:avLst>
              <a:gd name="adj1" fmla="val -20833"/>
              <a:gd name="adj2" fmla="val 62500"/>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Source Sans Pro Light"/>
              <a:cs typeface="Arial"/>
            </a:endParaRPr>
          </a:p>
        </p:txBody>
      </p:sp>
      <p:sp>
        <p:nvSpPr>
          <p:cNvPr id="18" name="Sprechblase: rechteckig mit abgerundeten Ecken 17"/>
          <p:cNvSpPr/>
          <p:nvPr/>
        </p:nvSpPr>
        <p:spPr bwMode="auto">
          <a:xfrm>
            <a:off x="4291738" y="2564904"/>
            <a:ext cx="3743395" cy="1956208"/>
          </a:xfrm>
          <a:prstGeom prst="wedgeRoundRectCallout">
            <a:avLst>
              <a:gd name="adj1" fmla="val -20833"/>
              <a:gd name="adj2" fmla="val 62500"/>
              <a:gd name="adj3" fmla="val 16667"/>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Source Sans Pro Light"/>
              <a:cs typeface="Arial"/>
            </a:endParaRPr>
          </a:p>
        </p:txBody>
      </p:sp>
      <p:sp>
        <p:nvSpPr>
          <p:cNvPr id="20" name="Sprechblase: rechteckig mit abgerundeten Ecken 19"/>
          <p:cNvSpPr/>
          <p:nvPr/>
        </p:nvSpPr>
        <p:spPr bwMode="auto">
          <a:xfrm>
            <a:off x="5447929" y="4725144"/>
            <a:ext cx="3856628" cy="1570178"/>
          </a:xfrm>
          <a:prstGeom prst="wedgeRoundRectCallout">
            <a:avLst>
              <a:gd name="adj1" fmla="val -20833"/>
              <a:gd name="adj2" fmla="val 62500"/>
              <a:gd name="adj3" fmla="val 16667"/>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Source Sans Pro Light"/>
              <a:cs typeface="Arial"/>
            </a:endParaRPr>
          </a:p>
        </p:txBody>
      </p:sp>
      <p:sp>
        <p:nvSpPr>
          <p:cNvPr id="21" name="Textfeld 20"/>
          <p:cNvSpPr txBox="1"/>
          <p:nvPr/>
        </p:nvSpPr>
        <p:spPr bwMode="auto">
          <a:xfrm>
            <a:off x="4655840" y="404664"/>
            <a:ext cx="2448272" cy="1439368"/>
          </a:xfrm>
          <a:prstGeom prst="rect">
            <a:avLst/>
          </a:prstGeom>
          <a:noFill/>
        </p:spPr>
        <p:txBody>
          <a:bodyPr wrap="square" rtlCol="0">
            <a:spAutoFit/>
          </a:bodyPr>
          <a:lstStyle/>
          <a:p>
            <a:pPr marL="0" marR="0" lvl="0" indent="0" algn="l" defTabSz="914400">
              <a:lnSpc>
                <a:spcPct val="90000"/>
              </a:lnSpc>
              <a:spcBef>
                <a:spcPts val="1000"/>
              </a:spcBef>
              <a:spcAft>
                <a:spcPts val="0"/>
              </a:spcAft>
              <a:buClr>
                <a:srgbClr val="2B5A70"/>
              </a:buClr>
              <a:buSzPts val="1100"/>
              <a:buFont typeface="Arial"/>
              <a:buNone/>
              <a:defRPr/>
            </a:pPr>
            <a:r>
              <a:rPr lang="en-US" sz="1800" b="1" i="0" u="none" strike="noStrike" cap="none" spc="0">
                <a:ln>
                  <a:noFill/>
                </a:ln>
                <a:solidFill>
                  <a:srgbClr val="2B5A70"/>
                </a:solidFill>
                <a:latin typeface="Source Sans Pro Light"/>
                <a:ea typeface="Calibri"/>
                <a:cs typeface="Calibri"/>
              </a:rPr>
              <a:t>Handling of Breast Milk by Neonatal Units: Large Differences in current Practices and Believe</a:t>
            </a:r>
            <a:r>
              <a:rPr lang="en-US" sz="1800" b="0" i="0" u="none" strike="noStrike" cap="none" spc="0">
                <a:ln>
                  <a:noFill/>
                </a:ln>
                <a:solidFill>
                  <a:srgbClr val="2B5A70"/>
                </a:solidFill>
                <a:latin typeface="Source Sans Pro Light"/>
                <a:ea typeface="Calibri"/>
                <a:cs typeface="Calibri"/>
              </a:rPr>
              <a:t>; </a:t>
            </a:r>
            <a:endParaRPr/>
          </a:p>
          <a:p>
            <a:pPr marL="0" marR="0" lvl="0" indent="0" algn="l" defTabSz="914400">
              <a:lnSpc>
                <a:spcPct val="90000"/>
              </a:lnSpc>
              <a:spcBef>
                <a:spcPts val="1000"/>
              </a:spcBef>
              <a:spcAft>
                <a:spcPts val="0"/>
              </a:spcAft>
              <a:buClr>
                <a:srgbClr val="2B5A70"/>
              </a:buClr>
              <a:buSzPts val="1100"/>
              <a:buFont typeface="Arial"/>
              <a:buNone/>
              <a:defRPr/>
            </a:pPr>
            <a:r>
              <a:rPr lang="en-US" sz="1600" b="0" i="0" u="none" strike="noStrike" cap="none" spc="0">
                <a:ln>
                  <a:noFill/>
                </a:ln>
                <a:solidFill>
                  <a:srgbClr val="2B5A70"/>
                </a:solidFill>
                <a:latin typeface="Source Sans Pro Light"/>
                <a:ea typeface="Calibri"/>
                <a:cs typeface="Calibri"/>
              </a:rPr>
              <a:t>(Klotz et al., 2018)</a:t>
            </a:r>
            <a:endParaRPr/>
          </a:p>
        </p:txBody>
      </p:sp>
      <p:sp>
        <p:nvSpPr>
          <p:cNvPr id="22" name="Textfeld 21"/>
          <p:cNvSpPr txBox="1"/>
          <p:nvPr/>
        </p:nvSpPr>
        <p:spPr bwMode="auto">
          <a:xfrm>
            <a:off x="8168030" y="692696"/>
            <a:ext cx="3184554" cy="1688667"/>
          </a:xfrm>
          <a:prstGeom prst="rect">
            <a:avLst/>
          </a:prstGeom>
          <a:noFill/>
        </p:spPr>
        <p:txBody>
          <a:bodyPr wrap="square" rtlCol="0">
            <a:spAutoFit/>
          </a:bodyPr>
          <a:lstStyle/>
          <a:p>
            <a:pPr marL="0" marR="0" lvl="0" indent="0" algn="l" defTabSz="914400">
              <a:lnSpc>
                <a:spcPct val="90000"/>
              </a:lnSpc>
              <a:spcBef>
                <a:spcPts val="1000"/>
              </a:spcBef>
              <a:spcAft>
                <a:spcPts val="0"/>
              </a:spcAft>
              <a:buClrTx/>
              <a:buSzTx/>
              <a:buFontTx/>
              <a:buNone/>
              <a:defRPr/>
            </a:pPr>
            <a:r>
              <a:rPr lang="de-DE" sz="1800" b="1" i="0" u="none" strike="noStrike" cap="none" spc="0">
                <a:ln>
                  <a:noFill/>
                </a:ln>
                <a:solidFill>
                  <a:srgbClr val="2B5A70"/>
                </a:solidFill>
                <a:latin typeface="Source Sans Pro Light"/>
                <a:ea typeface="Calibri"/>
                <a:cs typeface="Calibri"/>
              </a:rPr>
              <a:t>Prävention von CMV-Infektionen bei Frühgeborenen (&lt;28 + 0 SSW oder einem Geburtsgewicht &lt;1000 g) durch Muttermilch – Update 2018.</a:t>
            </a:r>
            <a:r>
              <a:rPr lang="de-DE" sz="1600" b="1" i="0" u="none" strike="noStrike" cap="none" spc="0">
                <a:ln>
                  <a:noFill/>
                </a:ln>
                <a:solidFill>
                  <a:srgbClr val="2B5A70"/>
                </a:solidFill>
                <a:latin typeface="Source Sans Pro Light"/>
                <a:ea typeface="Calibri"/>
                <a:cs typeface="Calibri"/>
              </a:rPr>
              <a:t> </a:t>
            </a:r>
            <a:endParaRPr/>
          </a:p>
          <a:p>
            <a:pPr marL="0" marR="0" lvl="0" indent="0" algn="l" defTabSz="914400">
              <a:lnSpc>
                <a:spcPct val="90000"/>
              </a:lnSpc>
              <a:spcBef>
                <a:spcPts val="1000"/>
              </a:spcBef>
              <a:spcAft>
                <a:spcPts val="0"/>
              </a:spcAft>
              <a:buClrTx/>
              <a:buSzTx/>
              <a:buFontTx/>
              <a:buNone/>
              <a:defRPr/>
            </a:pPr>
            <a:r>
              <a:rPr lang="de-DE" sz="1600" b="0" i="0" u="none" strike="noStrike" cap="none" spc="0">
                <a:ln>
                  <a:noFill/>
                </a:ln>
                <a:solidFill>
                  <a:srgbClr val="2B5A70"/>
                </a:solidFill>
                <a:latin typeface="Source Sans Pro Light"/>
                <a:ea typeface="Calibri"/>
                <a:cs typeface="Calibri"/>
              </a:rPr>
              <a:t>(Haiden et al., 2019)</a:t>
            </a:r>
            <a:endParaRPr/>
          </a:p>
        </p:txBody>
      </p:sp>
      <p:sp>
        <p:nvSpPr>
          <p:cNvPr id="23" name="Textfeld 22"/>
          <p:cNvSpPr txBox="1"/>
          <p:nvPr/>
        </p:nvSpPr>
        <p:spPr bwMode="auto">
          <a:xfrm>
            <a:off x="4506743" y="2708920"/>
            <a:ext cx="3528391" cy="1688667"/>
          </a:xfrm>
          <a:prstGeom prst="rect">
            <a:avLst/>
          </a:prstGeom>
          <a:noFill/>
        </p:spPr>
        <p:txBody>
          <a:bodyPr wrap="square" rtlCol="0">
            <a:spAutoFit/>
          </a:bodyPr>
          <a:lstStyle/>
          <a:p>
            <a:pPr marL="0" marR="0" lvl="0" indent="0" algn="l" defTabSz="914400">
              <a:lnSpc>
                <a:spcPct val="90000"/>
              </a:lnSpc>
              <a:spcBef>
                <a:spcPts val="0"/>
              </a:spcBef>
              <a:spcAft>
                <a:spcPts val="0"/>
              </a:spcAft>
              <a:buClr>
                <a:srgbClr val="2B5A70"/>
              </a:buClr>
              <a:buSzPts val="1100"/>
              <a:buFont typeface="Arial"/>
              <a:buNone/>
              <a:defRPr/>
            </a:pPr>
            <a:r>
              <a:rPr lang="en-US" sz="1800" b="1" i="0" u="none" strike="noStrike" cap="none" spc="0">
                <a:ln>
                  <a:noFill/>
                </a:ln>
                <a:solidFill>
                  <a:srgbClr val="2B5A70"/>
                </a:solidFill>
                <a:latin typeface="Source Sans Pro Light"/>
                <a:ea typeface="Calibri"/>
                <a:cs typeface="Calibri"/>
              </a:rPr>
              <a:t>Nutrition of preterm Infants and raw Breast Milk.Aquired Cytomegalovirus Infections: French national Audit of clinical Practices and Diagnostic Approach; </a:t>
            </a:r>
            <a:endParaRPr/>
          </a:p>
          <a:p>
            <a:pPr marL="0" marR="0" lvl="0" indent="0" algn="l" defTabSz="914400">
              <a:lnSpc>
                <a:spcPct val="90000"/>
              </a:lnSpc>
              <a:spcBef>
                <a:spcPts val="1000"/>
              </a:spcBef>
              <a:spcAft>
                <a:spcPts val="0"/>
              </a:spcAft>
              <a:buClr>
                <a:srgbClr val="2B5A70"/>
              </a:buClr>
              <a:buSzPts val="1100"/>
              <a:buFont typeface="Arial"/>
              <a:buNone/>
              <a:defRPr/>
            </a:pPr>
            <a:r>
              <a:rPr lang="en-US" sz="1600" b="0" i="0" u="none" strike="noStrike" cap="none" spc="0">
                <a:ln>
                  <a:noFill/>
                </a:ln>
                <a:solidFill>
                  <a:srgbClr val="2B5A70"/>
                </a:solidFill>
                <a:latin typeface="Source Sans Pro Light"/>
                <a:ea typeface="Calibri"/>
                <a:cs typeface="Calibri"/>
              </a:rPr>
              <a:t>(Lopes et al., 2018)</a:t>
            </a:r>
            <a:endParaRPr/>
          </a:p>
        </p:txBody>
      </p:sp>
      <p:sp>
        <p:nvSpPr>
          <p:cNvPr id="24" name="Textfeld 23"/>
          <p:cNvSpPr txBox="1"/>
          <p:nvPr/>
        </p:nvSpPr>
        <p:spPr bwMode="auto">
          <a:xfrm>
            <a:off x="8646470" y="3008776"/>
            <a:ext cx="2850130" cy="1716367"/>
          </a:xfrm>
          <a:prstGeom prst="rect">
            <a:avLst/>
          </a:prstGeom>
          <a:noFill/>
        </p:spPr>
        <p:txBody>
          <a:bodyPr wrap="square" rtlCol="0">
            <a:spAutoFit/>
          </a:bodyPr>
          <a:lstStyle/>
          <a:p>
            <a:pPr marL="0" marR="0" lvl="0" indent="0" algn="l" defTabSz="914400">
              <a:lnSpc>
                <a:spcPct val="90000"/>
              </a:lnSpc>
              <a:spcBef>
                <a:spcPts val="1000"/>
              </a:spcBef>
              <a:spcAft>
                <a:spcPts val="0"/>
              </a:spcAft>
              <a:buClr>
                <a:srgbClr val="2B5A70"/>
              </a:buClr>
              <a:buSzPts val="1100"/>
              <a:buFont typeface="Arial"/>
              <a:buNone/>
              <a:defRPr/>
            </a:pPr>
            <a:r>
              <a:rPr lang="en-US" sz="1800" b="1" i="0" u="none" strike="noStrike" cap="none" spc="0">
                <a:ln>
                  <a:noFill/>
                </a:ln>
                <a:solidFill>
                  <a:srgbClr val="2B5A70"/>
                </a:solidFill>
                <a:latin typeface="Source Sans Pro Light"/>
                <a:ea typeface="Calibri"/>
                <a:cs typeface="Calibri"/>
              </a:rPr>
              <a:t>The Use of Human Milk in the national intensive care unit: Practices in Belgium and Luxembourg; </a:t>
            </a:r>
            <a:endParaRPr/>
          </a:p>
          <a:p>
            <a:pPr marL="0" marR="0" lvl="0" indent="0" algn="l" defTabSz="914400">
              <a:lnSpc>
                <a:spcPct val="90000"/>
              </a:lnSpc>
              <a:spcBef>
                <a:spcPts val="1000"/>
              </a:spcBef>
              <a:spcAft>
                <a:spcPts val="0"/>
              </a:spcAft>
              <a:buClr>
                <a:srgbClr val="2B5A70"/>
              </a:buClr>
              <a:buSzPts val="1100"/>
              <a:buFont typeface="Arial"/>
              <a:buNone/>
              <a:defRPr/>
            </a:pPr>
            <a:r>
              <a:rPr lang="en-US" sz="1600" b="0" i="0" u="none" strike="noStrike" cap="none" spc="0">
                <a:ln>
                  <a:noFill/>
                </a:ln>
                <a:solidFill>
                  <a:srgbClr val="2B5A70"/>
                </a:solidFill>
                <a:latin typeface="Source Sans Pro Light"/>
                <a:ea typeface="Calibri"/>
                <a:cs typeface="Calibri"/>
              </a:rPr>
              <a:t>(Cossey et al., 2012)</a:t>
            </a:r>
            <a:endParaRPr/>
          </a:p>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cs typeface="Arial"/>
            </a:endParaRPr>
          </a:p>
        </p:txBody>
      </p:sp>
      <p:sp>
        <p:nvSpPr>
          <p:cNvPr id="25" name="Textfeld 24"/>
          <p:cNvSpPr txBox="1"/>
          <p:nvPr/>
        </p:nvSpPr>
        <p:spPr bwMode="auto">
          <a:xfrm>
            <a:off x="5591945" y="4910264"/>
            <a:ext cx="3672408" cy="1297791"/>
          </a:xfrm>
          <a:prstGeom prst="rect">
            <a:avLst/>
          </a:prstGeom>
          <a:noFill/>
        </p:spPr>
        <p:txBody>
          <a:bodyPr wrap="square" rtlCol="0">
            <a:spAutoFit/>
          </a:bodyPr>
          <a:lstStyle/>
          <a:p>
            <a:pPr marL="0" marR="0" lvl="0" indent="0" algn="l" defTabSz="914400">
              <a:lnSpc>
                <a:spcPct val="100000"/>
              </a:lnSpc>
              <a:spcBef>
                <a:spcPts val="0"/>
              </a:spcBef>
              <a:spcAft>
                <a:spcPts val="0"/>
              </a:spcAft>
              <a:buClrTx/>
              <a:buSzTx/>
              <a:buFontTx/>
              <a:buNone/>
              <a:defRPr/>
            </a:pPr>
            <a:r>
              <a:rPr lang="en-US" sz="1800" b="1" i="0" u="none" strike="noStrike" cap="none" spc="0">
                <a:ln>
                  <a:noFill/>
                </a:ln>
                <a:solidFill>
                  <a:srgbClr val="2B5A70"/>
                </a:solidFill>
                <a:latin typeface="Source Sans Pro Light"/>
                <a:cs typeface="Arial"/>
              </a:rPr>
              <a:t>Transmission of cytomegalovirus via breast milk to the prematurely born infant: a systematic review</a:t>
            </a:r>
            <a:endParaRPr/>
          </a:p>
          <a:p>
            <a:pPr marL="0" marR="0" lvl="0" indent="0" algn="l" defTabSz="914400">
              <a:lnSpc>
                <a:spcPct val="100000"/>
              </a:lnSpc>
              <a:spcBef>
                <a:spcPts val="1000"/>
              </a:spcBef>
              <a:spcAft>
                <a:spcPts val="0"/>
              </a:spcAft>
              <a:buClrTx/>
              <a:buSzTx/>
              <a:buFontTx/>
              <a:buNone/>
              <a:defRPr/>
            </a:pPr>
            <a:r>
              <a:rPr lang="en-US" sz="1600" b="0" i="0" u="none" strike="noStrike" cap="none" spc="0">
                <a:ln>
                  <a:noFill/>
                </a:ln>
                <a:solidFill>
                  <a:srgbClr val="2B5A70"/>
                </a:solidFill>
                <a:latin typeface="Source Sans Pro Light"/>
                <a:cs typeface="Arial"/>
              </a:rPr>
              <a:t>(Kurath et al., 2010)</a:t>
            </a:r>
            <a:endParaRPr lang="de-DE" sz="1600" b="0" i="0" u="none" strike="noStrike" cap="none" spc="0">
              <a:ln>
                <a:noFill/>
              </a:ln>
              <a:solidFill>
                <a:srgbClr val="2B5A70"/>
              </a:solidFill>
              <a:latin typeface="Source Sans Pro Light"/>
              <a:cs typeface="Arial"/>
            </a:endParaRPr>
          </a:p>
        </p:txBody>
      </p:sp>
      <p:sp>
        <p:nvSpPr>
          <p:cNvPr id="19" name="Sprechblase: rechteckig mit abgerundeten Ecken 18"/>
          <p:cNvSpPr/>
          <p:nvPr/>
        </p:nvSpPr>
        <p:spPr bwMode="auto">
          <a:xfrm>
            <a:off x="8534268" y="2852936"/>
            <a:ext cx="3103464" cy="1716367"/>
          </a:xfrm>
          <a:prstGeom prst="wedgeRoundRectCallout">
            <a:avLst>
              <a:gd name="adj1" fmla="val -20833"/>
              <a:gd name="adj2" fmla="val 62500"/>
              <a:gd name="adj3" fmla="val 1666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Source Sans Pro Light"/>
              <a:cs typeface="Arial"/>
            </a:endParaRP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p:blipFill>
        <p:spPr bwMode="auto">
          <a:xfrm>
            <a:off x="1800000" y="2520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Umgang mit Muttermilch CMV-positiver Mütter</a:t>
            </a:r>
            <a:endParaRPr/>
          </a:p>
        </p:txBody>
      </p:sp>
      <p:sp>
        <p:nvSpPr>
          <p:cNvPr id="3" name="Textplatzhalter 2"/>
          <p:cNvSpPr>
            <a:spLocks noGrp="1"/>
          </p:cNvSpPr>
          <p:nvPr>
            <p:ph type="body" sz="quarter" idx="11"/>
          </p:nvPr>
        </p:nvSpPr>
        <p:spPr bwMode="auto"/>
        <p:txBody>
          <a:bodyPr/>
          <a:lstStyle/>
          <a:p>
            <a:pPr>
              <a:defRPr/>
            </a:pPr>
            <a:r>
              <a:rPr lang="de-DE"/>
              <a:t>07</a:t>
            </a:r>
            <a:endParaRPr/>
          </a:p>
        </p:txBody>
      </p:sp>
      <p:sp>
        <p:nvSpPr>
          <p:cNvPr id="4" name="Textplatzhalter 3"/>
          <p:cNvSpPr>
            <a:spLocks noGrp="1"/>
          </p:cNvSpPr>
          <p:nvPr>
            <p:ph type="body" sz="quarter" idx="13"/>
          </p:nvPr>
        </p:nvSpPr>
        <p:spPr bwMode="auto"/>
        <p:txBody>
          <a:bodyPr/>
          <a:lstStyle/>
          <a:p>
            <a:pPr>
              <a:defRPr/>
            </a:pPr>
            <a:r>
              <a:rPr lang="de-DE"/>
              <a:t>Mögliche Verfahrensweise</a:t>
            </a:r>
            <a:endParaRPr/>
          </a:p>
        </p:txBody>
      </p:sp>
      <p:sp>
        <p:nvSpPr>
          <p:cNvPr id="5" name="Textplatzhalter 4"/>
          <p:cNvSpPr>
            <a:spLocks noGrp="1"/>
          </p:cNvSpPr>
          <p:nvPr>
            <p:ph type="body" sz="quarter" idx="17"/>
          </p:nvPr>
        </p:nvSpPr>
        <p:spPr bwMode="auto"/>
        <p:txBody>
          <a:bodyPr/>
          <a:lstStyle/>
          <a:p>
            <a:pPr marL="914400" lvl="1" indent="-393700">
              <a:lnSpc>
                <a:spcPct val="100000"/>
              </a:lnSpc>
              <a:spcBef>
                <a:spcPts val="1000"/>
              </a:spcBef>
              <a:buSzPts val="2600"/>
              <a:defRPr/>
            </a:pPr>
            <a:r>
              <a:rPr lang="de-DE" sz="2400"/>
              <a:t>Ist die Mutter </a:t>
            </a:r>
            <a:r>
              <a:rPr lang="de-DE" sz="2400" b="1"/>
              <a:t>CMV-negativ</a:t>
            </a:r>
            <a:r>
              <a:rPr lang="de-DE" sz="2400"/>
              <a:t> (IgG negativ/ IgM negativ), darf die Muttermilch zu jedem Zeitpunkt </a:t>
            </a:r>
            <a:r>
              <a:rPr lang="de-DE" sz="2400" b="1"/>
              <a:t>unpasteurisiert</a:t>
            </a:r>
            <a:r>
              <a:rPr lang="de-DE" sz="2400"/>
              <a:t> verfüttert werden</a:t>
            </a:r>
            <a:endParaRPr/>
          </a:p>
          <a:p>
            <a:pPr marL="914400" lvl="1" indent="-368300">
              <a:lnSpc>
                <a:spcPct val="100000"/>
              </a:lnSpc>
              <a:spcBef>
                <a:spcPts val="1000"/>
              </a:spcBef>
              <a:buSzPts val="2200"/>
              <a:defRPr/>
            </a:pPr>
            <a:r>
              <a:rPr lang="de-DE" sz="2400"/>
              <a:t>bei </a:t>
            </a:r>
            <a:r>
              <a:rPr lang="de-DE" sz="2400" b="1"/>
              <a:t>CMV positiven </a:t>
            </a:r>
            <a:r>
              <a:rPr lang="de-DE" sz="2400"/>
              <a:t>Müttern oder</a:t>
            </a:r>
            <a:r>
              <a:rPr lang="de-DE" sz="2400" b="1"/>
              <a:t> unklarem</a:t>
            </a:r>
            <a:r>
              <a:rPr lang="de-DE" sz="2400"/>
              <a:t> CMV-Status</a:t>
            </a:r>
            <a:endParaRPr/>
          </a:p>
          <a:p>
            <a:pPr marL="1371600" lvl="2" indent="-368300">
              <a:lnSpc>
                <a:spcPct val="100000"/>
              </a:lnSpc>
              <a:spcBef>
                <a:spcPts val="1000"/>
              </a:spcBef>
              <a:buSzPts val="2200"/>
              <a:buFont typeface="Symbol"/>
              <a:buChar char="-"/>
              <a:defRPr/>
            </a:pPr>
            <a:r>
              <a:rPr lang="de-DE" sz="2400" b="1"/>
              <a:t>Kolostrum</a:t>
            </a:r>
            <a:r>
              <a:rPr lang="de-DE" sz="2400"/>
              <a:t> in den ersten 3 Lebenstagen </a:t>
            </a:r>
            <a:r>
              <a:rPr lang="de-DE" sz="2400" b="1"/>
              <a:t>nativ möglich</a:t>
            </a:r>
            <a:endParaRPr/>
          </a:p>
          <a:p>
            <a:pPr marL="1371600" lvl="2" indent="-368300">
              <a:lnSpc>
                <a:spcPct val="100000"/>
              </a:lnSpc>
              <a:spcBef>
                <a:spcPts val="1000"/>
              </a:spcBef>
              <a:buSzPts val="2200"/>
              <a:buFont typeface="Symbol"/>
              <a:buChar char="-"/>
              <a:defRPr/>
            </a:pPr>
            <a:r>
              <a:rPr lang="de-DE" sz="2400"/>
              <a:t>Gestationsalter </a:t>
            </a:r>
            <a:r>
              <a:rPr lang="de-DE" sz="2400" b="1"/>
              <a:t>&lt;32+0 SSW</a:t>
            </a:r>
            <a:r>
              <a:rPr lang="de-DE" sz="2400"/>
              <a:t> oder  Geburtsgewicht </a:t>
            </a:r>
            <a:r>
              <a:rPr lang="de-DE" sz="2400" b="1"/>
              <a:t>&lt;1000 g</a:t>
            </a:r>
            <a:r>
              <a:rPr lang="de-DE" sz="2400"/>
              <a:t>  ab dem </a:t>
            </a:r>
            <a:r>
              <a:rPr lang="de-DE" sz="2400" b="1"/>
              <a:t>4. Lebenstag</a:t>
            </a:r>
            <a:r>
              <a:rPr lang="de-DE" sz="2400"/>
              <a:t> bis 32+0 Gestationswochen </a:t>
            </a:r>
            <a:r>
              <a:rPr lang="de-DE" sz="2400" b="1"/>
              <a:t>pasteurisieren</a:t>
            </a:r>
            <a:endParaRPr/>
          </a:p>
        </p:txBody>
      </p:sp>
      <p:sp>
        <p:nvSpPr>
          <p:cNvPr id="6"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7"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71</a:t>
            </a:fld>
            <a:endParaRPr lang="en-US"/>
          </a:p>
        </p:txBody>
      </p:sp>
      <p:pic>
        <p:nvPicPr>
          <p:cNvPr id="8"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p:blipFill>
        <p:spPr bwMode="auto">
          <a:xfrm>
            <a:off x="1800000" y="2520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Umgang mit Muttermilch CMV-positiver Mütter</a:t>
            </a:r>
            <a:endParaRPr/>
          </a:p>
        </p:txBody>
      </p:sp>
      <p:sp>
        <p:nvSpPr>
          <p:cNvPr id="3" name="Textplatzhalter 2"/>
          <p:cNvSpPr>
            <a:spLocks noGrp="1"/>
          </p:cNvSpPr>
          <p:nvPr>
            <p:ph type="body" sz="quarter" idx="11"/>
          </p:nvPr>
        </p:nvSpPr>
        <p:spPr bwMode="auto"/>
        <p:txBody>
          <a:bodyPr/>
          <a:lstStyle/>
          <a:p>
            <a:pPr>
              <a:defRPr/>
            </a:pPr>
            <a:r>
              <a:rPr lang="de-DE"/>
              <a:t>07</a:t>
            </a:r>
            <a:endParaRPr/>
          </a:p>
        </p:txBody>
      </p:sp>
      <p:sp>
        <p:nvSpPr>
          <p:cNvPr id="4" name="Textplatzhalter 3"/>
          <p:cNvSpPr>
            <a:spLocks noGrp="1"/>
          </p:cNvSpPr>
          <p:nvPr>
            <p:ph type="body" sz="quarter" idx="13"/>
          </p:nvPr>
        </p:nvSpPr>
        <p:spPr bwMode="auto"/>
        <p:txBody>
          <a:bodyPr/>
          <a:lstStyle/>
          <a:p>
            <a:pPr>
              <a:defRPr/>
            </a:pPr>
            <a:r>
              <a:rPr lang="de-DE"/>
              <a:t>Nachgehakt</a:t>
            </a:r>
            <a:endParaRPr/>
          </a:p>
        </p:txBody>
      </p:sp>
      <p:sp>
        <p:nvSpPr>
          <p:cNvPr id="6" name="Textplatzhalter 5"/>
          <p:cNvSpPr>
            <a:spLocks noGrp="1"/>
          </p:cNvSpPr>
          <p:nvPr>
            <p:ph type="body" sz="quarter" idx="18"/>
          </p:nvPr>
        </p:nvSpPr>
        <p:spPr bwMode="auto"/>
        <p:txBody>
          <a:bodyPr/>
          <a:lstStyle/>
          <a:p>
            <a:pPr>
              <a:defRPr/>
            </a:pPr>
            <a:r>
              <a:rPr lang="de-DE"/>
              <a:t> </a:t>
            </a:r>
            <a:endParaRPr/>
          </a:p>
        </p:txBody>
      </p:sp>
      <p:sp>
        <p:nvSpPr>
          <p:cNvPr id="8" name="Google Shape;258;p37"/>
          <p:cNvSpPr txBox="1"/>
          <p:nvPr/>
        </p:nvSpPr>
        <p:spPr bwMode="auto">
          <a:xfrm>
            <a:off x="4324049" y="222122"/>
            <a:ext cx="7635600" cy="6073200"/>
          </a:xfrm>
          <a:prstGeom prst="rect">
            <a:avLst/>
          </a:prstGeom>
        </p:spPr>
        <p:txBody>
          <a:bodyPr spcFirstLastPara="1" wrap="square" lIns="91425" tIns="45700" rIns="91425" bIns="45700" anchor="ctr" anchorCtr="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927100" lvl="1" indent="-342900">
              <a:lnSpc>
                <a:spcPct val="100000"/>
              </a:lnSpc>
              <a:spcAft>
                <a:spcPts val="2400"/>
              </a:spcAft>
              <a:buClr>
                <a:srgbClr val="FFC000"/>
              </a:buClr>
              <a:buSzPct val="72000"/>
              <a:defRPr/>
            </a:pPr>
            <a:r>
              <a:rPr lang="de-DE"/>
              <a:t>Was ist im Umgang mit der Muttermilch CMV-positiver Mütter zu beachten?</a:t>
            </a:r>
            <a:endParaRPr/>
          </a:p>
        </p:txBody>
      </p:sp>
      <p:sp>
        <p:nvSpPr>
          <p:cNvPr id="7"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9"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72</a:t>
            </a:fld>
            <a:endParaRPr lang="en-US"/>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platzhalter 7"/>
          <p:cNvSpPr>
            <a:spLocks noGrp="1"/>
          </p:cNvSpPr>
          <p:nvPr>
            <p:ph type="body" sz="quarter" idx="12"/>
          </p:nvPr>
        </p:nvSpPr>
        <p:spPr bwMode="auto"/>
        <p:txBody>
          <a:bodyPr/>
          <a:lstStyle/>
          <a:p>
            <a:pPr>
              <a:defRPr/>
            </a:pPr>
            <a:r>
              <a:rPr lang="de-DE"/>
              <a:t>Umgang mit Muttermilch CMV-positiver Mütter</a:t>
            </a:r>
            <a:endParaRPr/>
          </a:p>
        </p:txBody>
      </p:sp>
      <p:sp>
        <p:nvSpPr>
          <p:cNvPr id="7" name="Textplatzhalter 6"/>
          <p:cNvSpPr>
            <a:spLocks noGrp="1"/>
          </p:cNvSpPr>
          <p:nvPr>
            <p:ph type="body" sz="quarter" idx="11"/>
          </p:nvPr>
        </p:nvSpPr>
        <p:spPr bwMode="auto"/>
        <p:txBody>
          <a:bodyPr/>
          <a:lstStyle/>
          <a:p>
            <a:pPr>
              <a:defRPr/>
            </a:pPr>
            <a:r>
              <a:rPr lang="de-DE"/>
              <a:t>07</a:t>
            </a:r>
            <a:endParaRPr/>
          </a:p>
        </p:txBody>
      </p:sp>
      <p:sp>
        <p:nvSpPr>
          <p:cNvPr id="9" name="Textplatzhalter 8"/>
          <p:cNvSpPr>
            <a:spLocks noGrp="1"/>
          </p:cNvSpPr>
          <p:nvPr>
            <p:ph type="body" sz="quarter" idx="13"/>
          </p:nvPr>
        </p:nvSpPr>
        <p:spPr bwMode="auto"/>
        <p:txBody>
          <a:bodyPr/>
          <a:lstStyle/>
          <a:p>
            <a:pPr>
              <a:defRPr/>
            </a:pPr>
            <a:r>
              <a:rPr lang="de-DE"/>
              <a:t>Merke:</a:t>
            </a:r>
            <a:endParaRPr/>
          </a:p>
        </p:txBody>
      </p:sp>
      <p:sp>
        <p:nvSpPr>
          <p:cNvPr id="10" name="Textplatzhalter 9"/>
          <p:cNvSpPr>
            <a:spLocks noGrp="1"/>
          </p:cNvSpPr>
          <p:nvPr>
            <p:ph type="body" sz="quarter" idx="17"/>
          </p:nvPr>
        </p:nvSpPr>
        <p:spPr bwMode="auto">
          <a:xfrm>
            <a:off x="4329874" y="225425"/>
            <a:ext cx="7633526" cy="6407149"/>
          </a:xfrm>
        </p:spPr>
        <p:txBody>
          <a:bodyPr/>
          <a:lstStyle/>
          <a:p>
            <a:pPr marL="914400" lvl="1" indent="-457200" algn="l">
              <a:lnSpc>
                <a:spcPct val="100000"/>
              </a:lnSpc>
              <a:spcAft>
                <a:spcPts val="2400"/>
              </a:spcAft>
              <a:buFont typeface="Arial"/>
              <a:buChar char="•"/>
              <a:defRPr/>
            </a:pPr>
            <a:r>
              <a:rPr lang="de-DE" sz="2400" b="1"/>
              <a:t>Bestimmung der CMV-Serologie bei Schwangeren </a:t>
            </a:r>
            <a:r>
              <a:rPr lang="de-DE" sz="2400"/>
              <a:t>mit drohender Frühgeburt und Müttern nach stattgehabter Frühgeburt</a:t>
            </a:r>
            <a:endParaRPr/>
          </a:p>
          <a:p>
            <a:pPr marL="914400" lvl="1" indent="-457200" algn="l">
              <a:lnSpc>
                <a:spcPct val="100000"/>
              </a:lnSpc>
              <a:spcAft>
                <a:spcPts val="2400"/>
              </a:spcAft>
              <a:buFont typeface="Arial"/>
              <a:buChar char="•"/>
              <a:defRPr/>
            </a:pPr>
            <a:r>
              <a:rPr lang="de-DE" sz="2400" b="1"/>
              <a:t>keine einheitliche Empfehlung im Umgang mit Kolostrum und Muttermilch von CMV-IgG-postiven Müttern </a:t>
            </a:r>
            <a:r>
              <a:rPr lang="de-DE" sz="2400"/>
              <a:t>vorhanden</a:t>
            </a:r>
            <a:endParaRPr/>
          </a:p>
          <a:p>
            <a:pPr marL="914400" lvl="1" indent="-457200" algn="l">
              <a:lnSpc>
                <a:spcPct val="100000"/>
              </a:lnSpc>
              <a:spcAft>
                <a:spcPts val="2400"/>
              </a:spcAft>
              <a:buFont typeface="Arial"/>
              <a:buChar char="•"/>
              <a:defRPr/>
            </a:pPr>
            <a:r>
              <a:rPr lang="de-DE" sz="2400" b="1"/>
              <a:t>Sorgfältige Nutzen-Risiko-Abwägung notwendig</a:t>
            </a:r>
            <a:endParaRPr/>
          </a:p>
          <a:p>
            <a:pPr marL="914400" lvl="1" indent="-457200" algn="l">
              <a:lnSpc>
                <a:spcPct val="100000"/>
              </a:lnSpc>
              <a:spcAft>
                <a:spcPts val="2400"/>
              </a:spcAft>
              <a:buFont typeface="Arial"/>
              <a:buChar char="•"/>
              <a:defRPr/>
            </a:pPr>
            <a:r>
              <a:rPr lang="de-DE" sz="2400"/>
              <a:t>Zur Entscheidungsfindung können verschiedene internationale Verfahrensweisen im Umgang mit CMV dienen</a:t>
            </a:r>
            <a:endParaRPr/>
          </a:p>
        </p:txBody>
      </p:sp>
      <p:sp>
        <p:nvSpPr>
          <p:cNvPr id="12"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a:t>MODUL  3</a:t>
            </a:r>
            <a:endParaRPr/>
          </a:p>
        </p:txBody>
      </p:sp>
      <p:sp>
        <p:nvSpPr>
          <p:cNvPr id="13"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73</a:t>
            </a:fld>
            <a:endParaRPr lang="en-US"/>
          </a:p>
        </p:txBody>
      </p:sp>
    </p:spTree>
  </p:cSld>
  <p:clrMapOvr>
    <a:masterClrMapping/>
  </p:clrMapOvr>
  <mc:AlternateContent xmlns:mc="http://schemas.openxmlformats.org/markup-compatibility/2006" xmlns:p14="http://schemas.microsoft.com/office/powerpoint/2010/main">
    <mc:Choice Requires="p14">
      <p:transition>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    Ihre Teilnahme war wichtig!</a:t>
            </a:r>
            <a:endParaRPr/>
          </a:p>
        </p:txBody>
      </p:sp>
      <p:sp>
        <p:nvSpPr>
          <p:cNvPr id="4" name="Textplatzhalter 3"/>
          <p:cNvSpPr>
            <a:spLocks noGrp="1"/>
          </p:cNvSpPr>
          <p:nvPr>
            <p:ph type="body" sz="quarter" idx="13"/>
          </p:nvPr>
        </p:nvSpPr>
        <p:spPr bwMode="auto"/>
        <p:txBody>
          <a:bodyPr/>
          <a:lstStyle/>
          <a:p>
            <a:pPr>
              <a:defRPr/>
            </a:pPr>
            <a:r>
              <a:rPr lang="de-DE"/>
              <a:t>Sie trägt dazu bei, die Überlebens- und Entwicklungs-chancen frühgeborener Kinder zu erhöhen!</a:t>
            </a:r>
            <a:endParaRPr/>
          </a:p>
          <a:p>
            <a:pPr>
              <a:defRPr/>
            </a:pPr>
            <a:r>
              <a:rPr lang="de-DE"/>
              <a:t>DANKE!</a:t>
            </a:r>
            <a:endParaRPr/>
          </a:p>
          <a:p>
            <a:pPr>
              <a:defRPr/>
            </a:pPr>
            <a:endParaRPr lang="de-DE"/>
          </a:p>
        </p:txBody>
      </p:sp>
      <p:sp>
        <p:nvSpPr>
          <p:cNvPr id="5" name="Fußzeilenplatzhalter 4"/>
          <p:cNvSpPr>
            <a:spLocks noGrp="1"/>
          </p:cNvSpPr>
          <p:nvPr>
            <p:ph type="ftr" idx="15"/>
          </p:nvPr>
        </p:nvSpPr>
        <p:spPr bwMode="auto"/>
        <p:txBody>
          <a:bodyPr/>
          <a:lstStyle/>
          <a:p>
            <a:pPr>
              <a:lnSpc>
                <a:spcPct val="135000"/>
              </a:lnSpc>
              <a:buSzTx/>
              <a:defRPr/>
            </a:pPr>
            <a:r>
              <a:rPr lang="en-US"/>
              <a:t>MODUL 3</a:t>
            </a:r>
            <a:endParaRPr/>
          </a:p>
        </p:txBody>
      </p:sp>
      <p:sp>
        <p:nvSpPr>
          <p:cNvPr id="6" name="Foliennummernplatzhalter 5"/>
          <p:cNvSpPr>
            <a:spLocks noGrp="1"/>
          </p:cNvSpPr>
          <p:nvPr>
            <p:ph type="sldNum" idx="16"/>
          </p:nvPr>
        </p:nvSpPr>
        <p:spPr bwMode="auto"/>
        <p:txBody>
          <a:bodyPr/>
          <a:lstStyle/>
          <a:p>
            <a:pPr>
              <a:defRPr/>
            </a:pPr>
            <a:fld id="{00000000-1234-1234-1234-123412341234}" type="slidenum">
              <a:rPr lang="en-US"/>
              <a:t>74</a:t>
            </a:fld>
            <a:endParaRPr lang="en-US"/>
          </a:p>
        </p:txBody>
      </p:sp>
      <p:pic>
        <p:nvPicPr>
          <p:cNvPr id="17" name="Bildplatzhalter 16"/>
          <p:cNvPicPr>
            <a:picLocks noGrp="1" noChangeAspect="1"/>
          </p:cNvPicPr>
          <p:nvPr>
            <p:ph type="pic" sz="quarter" idx="14"/>
          </p:nvPr>
        </p:nvPicPr>
        <p:blipFill>
          <a:blip r:embed="rId4"/>
          <a:srcRect l="-64" t="21193" r="632" b="15629"/>
          <a:stretch/>
        </p:blipFill>
        <p:spPr bwMode="auto">
          <a:xfrm>
            <a:off x="4329875" y="3500438"/>
            <a:ext cx="3744776" cy="3364184"/>
          </a:xfrm>
          <a:prstGeom prst="rect">
            <a:avLst/>
          </a:prstGeom>
        </p:spPr>
      </p:pic>
      <p:pic>
        <p:nvPicPr>
          <p:cNvPr id="19" name="Bildplatzhalter 18"/>
          <p:cNvPicPr>
            <a:picLocks noGrp="1" noChangeAspect="1"/>
          </p:cNvPicPr>
          <p:nvPr>
            <p:ph type="pic" sz="quarter" idx="17"/>
          </p:nvPr>
        </p:nvPicPr>
        <p:blipFill>
          <a:blip r:embed="rId5"/>
          <a:srcRect t="5642" b="23646"/>
          <a:stretch/>
        </p:blipFill>
        <p:spPr bwMode="auto">
          <a:xfrm>
            <a:off x="8214872" y="3114000"/>
            <a:ext cx="3744776" cy="3744000"/>
          </a:xfrm>
          <a:prstGeom prst="rect">
            <a:avLst/>
          </a:prstGeom>
        </p:spPr>
      </p:pic>
      <p:pic>
        <p:nvPicPr>
          <p:cNvPr id="13" name="Bildplatzhalter 12"/>
          <p:cNvPicPr>
            <a:picLocks noGrp="1" noChangeAspect="1"/>
          </p:cNvPicPr>
          <p:nvPr>
            <p:ph type="pic" sz="quarter" idx="18"/>
          </p:nvPr>
        </p:nvPicPr>
        <p:blipFill>
          <a:blip r:embed="rId6"/>
          <a:srcRect l="13518" t="6349" r="7412" b="4444"/>
          <a:stretch/>
        </p:blipFill>
        <p:spPr bwMode="auto">
          <a:xfrm>
            <a:off x="4329875" y="225424"/>
            <a:ext cx="3744776" cy="3167062"/>
          </a:xfrm>
          <a:prstGeom prst="rect">
            <a:avLst/>
          </a:prstGeom>
        </p:spPr>
      </p:pic>
      <p:pic>
        <p:nvPicPr>
          <p:cNvPr id="15" name="Bildplatzhalter 14"/>
          <p:cNvPicPr>
            <a:picLocks noGrp="1" noChangeAspect="1"/>
          </p:cNvPicPr>
          <p:nvPr>
            <p:ph type="pic" sz="quarter" idx="19"/>
          </p:nvPr>
        </p:nvPicPr>
        <p:blipFill>
          <a:blip r:embed="rId7"/>
          <a:srcRect t="964" b="962"/>
          <a:stretch/>
        </p:blipFill>
        <p:spPr bwMode="auto">
          <a:prstGeom prst="rect">
            <a:avLst/>
          </a:prstGeom>
        </p:spPr>
      </p:pic>
      <p:pic>
        <p:nvPicPr>
          <p:cNvPr id="14" name="Grafik 13"/>
          <p:cNvPicPr>
            <a:picLocks noChangeAspect="1"/>
          </p:cNvPicPr>
          <p:nvPr/>
        </p:nvPicPr>
        <p:blipFill>
          <a:blip r:embed="rId8"/>
          <a:stretch/>
        </p:blipFill>
        <p:spPr bwMode="auto">
          <a:xfrm>
            <a:off x="489626" y="430323"/>
            <a:ext cx="646563" cy="646563"/>
          </a:xfrm>
          <a:prstGeom prst="rect">
            <a:avLst/>
          </a:prstGeom>
          <a:effectLst>
            <a:outerShdw blurRad="139700" dist="25400" dir="5400000" rotWithShape="0">
              <a:srgbClr val="000000">
                <a:alpha val="32000"/>
              </a:srgbClr>
            </a:outerShdw>
          </a:effectLst>
        </p:spPr>
      </p:pic>
      <p:pic>
        <p:nvPicPr>
          <p:cNvPr id="3" name="Aufgezeichneter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p:blipFill>
        <p:spPr bwMode="auto">
          <a:xfrm>
            <a:off x="1926763" y="476787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platzhalter 2"/>
          <p:cNvSpPr>
            <a:spLocks noGrp="1"/>
          </p:cNvSpPr>
          <p:nvPr>
            <p:ph type="body" sz="quarter" idx="18"/>
          </p:nvPr>
        </p:nvSpPr>
        <p:spPr bwMode="auto">
          <a:xfrm>
            <a:off x="1869282" y="2982231"/>
            <a:ext cx="8453437" cy="926339"/>
          </a:xfrm>
        </p:spPr>
        <p:txBody>
          <a:bodyPr/>
          <a:lstStyle/>
          <a:p>
            <a:pPr>
              <a:defRPr/>
            </a:pPr>
            <a:r>
              <a:rPr lang="de-DE"/>
              <a:t>Vielen Dank für Ihre Aufmerksamkeit!</a:t>
            </a:r>
            <a:endParaRPr/>
          </a:p>
        </p:txBody>
      </p:sp>
      <p:sp>
        <p:nvSpPr>
          <p:cNvPr id="4" name="Textplatzhalter 3"/>
          <p:cNvSpPr>
            <a:spLocks noGrp="1"/>
          </p:cNvSpPr>
          <p:nvPr>
            <p:ph type="body" sz="quarter" idx="19"/>
          </p:nvPr>
        </p:nvSpPr>
        <p:spPr bwMode="auto">
          <a:xfrm>
            <a:off x="4021540" y="4080512"/>
            <a:ext cx="4148920" cy="1798426"/>
          </a:xfrm>
        </p:spPr>
        <p:txBody>
          <a:bodyPr/>
          <a:lstStyle/>
          <a:p>
            <a:pPr algn="ctr">
              <a:defRPr/>
            </a:pPr>
            <a:r>
              <a:rPr lang="de-DE" sz="1400" b="1" dirty="0"/>
              <a:t>Theresa </a:t>
            </a:r>
            <a:r>
              <a:rPr lang="de-DE" sz="1400" b="1" dirty="0" err="1"/>
              <a:t>Antabi</a:t>
            </a:r>
            <a:r>
              <a:rPr lang="de-DE" sz="1400" b="1" dirty="0"/>
              <a:t> </a:t>
            </a:r>
            <a:r>
              <a:rPr lang="de-DE" sz="1400" dirty="0"/>
              <a:t>(Still- und Laktationsberaterin, Gesundheits- und Kinderkrankenpflegerin)</a:t>
            </a:r>
            <a:endParaRPr lang="de-DE" sz="1400" b="1" dirty="0"/>
          </a:p>
          <a:p>
            <a:pPr algn="ctr">
              <a:defRPr/>
            </a:pPr>
            <a:r>
              <a:rPr lang="de-DE" sz="1400" b="1" dirty="0"/>
              <a:t>Katharina Schmitz </a:t>
            </a:r>
            <a:r>
              <a:rPr lang="de-DE" sz="1400" dirty="0"/>
              <a:t>(Fachärztin für Kinder- und Jugendmedizin)</a:t>
            </a:r>
          </a:p>
          <a:p>
            <a:pPr algn="ctr">
              <a:defRPr/>
            </a:pPr>
            <a:r>
              <a:rPr lang="de-DE" sz="1400" b="1" dirty="0"/>
              <a:t>Pia Spille </a:t>
            </a:r>
            <a:r>
              <a:rPr lang="de-DE" sz="1400" dirty="0"/>
              <a:t>(Fachkinderkrankenschwester)</a:t>
            </a:r>
          </a:p>
          <a:p>
            <a:pPr algn="ctr">
              <a:defRPr/>
            </a:pPr>
            <a:r>
              <a:rPr lang="de-DE" sz="1400" b="1" dirty="0"/>
              <a:t>Kira </a:t>
            </a:r>
            <a:r>
              <a:rPr lang="de-DE" sz="1400" b="1" dirty="0" err="1"/>
              <a:t>Zahr</a:t>
            </a:r>
            <a:r>
              <a:rPr lang="de-DE" sz="1400" b="1"/>
              <a:t> </a:t>
            </a:r>
            <a:r>
              <a:rPr lang="de-DE" sz="1400"/>
              <a:t>(Stillspezialistin, Gesundheits- und </a:t>
            </a:r>
            <a:r>
              <a:rPr lang="de-DE" sz="1400"/>
              <a:t>Kinderkrankenpflegerin</a:t>
            </a:r>
            <a:r>
              <a:rPr lang="de-DE" sz="1400" smtClean="0"/>
              <a:t>)</a:t>
            </a:r>
            <a:endParaRPr lang="de-DE" sz="1400"/>
          </a:p>
        </p:txBody>
      </p:sp>
      <p:sp>
        <p:nvSpPr>
          <p:cNvPr id="6" name="Fußzeilenplatzhalter 5"/>
          <p:cNvSpPr>
            <a:spLocks noGrp="1"/>
          </p:cNvSpPr>
          <p:nvPr>
            <p:ph type="ftr" idx="15"/>
          </p:nvPr>
        </p:nvSpPr>
        <p:spPr bwMode="auto">
          <a:xfrm>
            <a:off x="704024" y="6314427"/>
            <a:ext cx="2330516" cy="317471"/>
          </a:xfrm>
        </p:spPr>
        <p:txBody>
          <a:bodyPr/>
          <a:lstStyle/>
          <a:p>
            <a:pPr marL="0" marR="0" lvl="0" indent="0" algn="ctr" defTabSz="914400" rtl="0" eaLnBrk="1" fontAlgn="auto" latinLnBrk="0" hangingPunct="1">
              <a:lnSpc>
                <a:spcPct val="135000"/>
              </a:lnSpc>
              <a:spcBef>
                <a:spcPts val="0"/>
              </a:spcBef>
              <a:spcAft>
                <a:spcPts val="0"/>
              </a:spcAft>
              <a:buClrTx/>
              <a:buSzTx/>
              <a:buFontTx/>
              <a:buNone/>
              <a:tabLst/>
              <a:defRPr/>
            </a:pPr>
            <a:r>
              <a:rPr kumimoji="0" lang="en-US" sz="1800" b="0" i="0" u="none" strike="noStrike" kern="1200" cap="none" spc="-40" normalizeH="0" baseline="0" noProof="0" dirty="0">
                <a:ln>
                  <a:noFill/>
                </a:ln>
                <a:solidFill>
                  <a:prstClr val="white"/>
                </a:solidFill>
                <a:effectLst/>
                <a:uLnTx/>
                <a:uFillTx/>
                <a:latin typeface="Source Sans Pro SemiBold" panose="020B0603030403020204" pitchFamily="34" charset="0"/>
                <a:ea typeface="+mn-ea"/>
                <a:cs typeface="+mn-cs"/>
              </a:rPr>
              <a:t> </a:t>
            </a:r>
            <a:r>
              <a:rPr kumimoji="0" lang="en-US" sz="1400" i="0" u="none" strike="noStrike" kern="1200" cap="none" spc="-40" normalizeH="0" baseline="0" noProof="0" dirty="0" err="1">
                <a:ln>
                  <a:noFill/>
                </a:ln>
                <a:solidFill>
                  <a:prstClr val="white"/>
                </a:solidFill>
                <a:effectLst/>
                <a:uLnTx/>
                <a:uFillTx/>
                <a:latin typeface="Source Sans Pro Light"/>
              </a:rPr>
              <a:t>Sprecherin</a:t>
            </a:r>
            <a:r>
              <a:rPr kumimoji="0" lang="en-US" sz="1400" i="0" u="none" strike="noStrike" kern="1200" cap="none" spc="-40" normalizeH="0" baseline="0" noProof="0" dirty="0">
                <a:ln>
                  <a:noFill/>
                </a:ln>
                <a:solidFill>
                  <a:prstClr val="white"/>
                </a:solidFill>
                <a:effectLst/>
                <a:uLnTx/>
                <a:uFillTx/>
                <a:latin typeface="Source Sans Pro Light"/>
              </a:rPr>
              <a:t>: </a:t>
            </a:r>
            <a:endParaRPr lang="en-US" sz="1400" dirty="0">
              <a:latin typeface="Source Sans Pro Light"/>
            </a:endParaRPr>
          </a:p>
          <a:p>
            <a:pPr marL="0" marR="0" lvl="0" indent="0" algn="ctr" defTabSz="914400" rtl="0" eaLnBrk="1" fontAlgn="auto" latinLnBrk="0" hangingPunct="1">
              <a:lnSpc>
                <a:spcPct val="135000"/>
              </a:lnSpc>
              <a:spcBef>
                <a:spcPts val="0"/>
              </a:spcBef>
              <a:spcAft>
                <a:spcPts val="0"/>
              </a:spcAft>
              <a:buClrTx/>
              <a:buSzTx/>
              <a:buFontTx/>
              <a:buNone/>
              <a:tabLst/>
              <a:defRPr/>
            </a:pPr>
            <a:r>
              <a:rPr lang="en-US" sz="1400" b="1" dirty="0" smtClean="0">
                <a:latin typeface="Source Sans Pro Light"/>
              </a:rPr>
              <a:t>Theresa </a:t>
            </a:r>
            <a:r>
              <a:rPr lang="en-US" sz="1400" b="1" dirty="0" err="1" smtClean="0">
                <a:latin typeface="Source Sans Pro Light"/>
              </a:rPr>
              <a:t>Antabi</a:t>
            </a:r>
            <a:r>
              <a:rPr lang="en-US" sz="1400" b="1" dirty="0" smtClean="0">
                <a:latin typeface="Source Sans Pro Light"/>
              </a:rPr>
              <a:t>, </a:t>
            </a:r>
            <a:r>
              <a:rPr kumimoji="0" lang="en-US" sz="1400" b="1" i="0" u="none" strike="noStrike" kern="1200" cap="none" spc="-40" normalizeH="0" baseline="0" noProof="0" dirty="0" smtClean="0">
                <a:ln>
                  <a:noFill/>
                </a:ln>
                <a:solidFill>
                  <a:prstClr val="white"/>
                </a:solidFill>
                <a:effectLst/>
                <a:uLnTx/>
                <a:uFillTx/>
                <a:latin typeface="Source Sans Pro Light"/>
              </a:rPr>
              <a:t>Pia </a:t>
            </a:r>
            <a:r>
              <a:rPr kumimoji="0" lang="en-US" sz="1400" b="1" i="0" u="none" strike="noStrike" kern="1200" cap="none" spc="-40" normalizeH="0" baseline="0" noProof="0" dirty="0" err="1" smtClean="0">
                <a:ln>
                  <a:noFill/>
                </a:ln>
                <a:solidFill>
                  <a:prstClr val="white"/>
                </a:solidFill>
                <a:effectLst/>
                <a:uLnTx/>
                <a:uFillTx/>
                <a:latin typeface="Source Sans Pro Light"/>
              </a:rPr>
              <a:t>Spille</a:t>
            </a:r>
            <a:endParaRPr kumimoji="0" lang="en-US" sz="1400" b="1" i="0" u="none" strike="noStrike" kern="1200" cap="none" spc="-40" normalizeH="0" baseline="0" noProof="0" dirty="0">
              <a:ln>
                <a:noFill/>
              </a:ln>
              <a:solidFill>
                <a:prstClr val="white"/>
              </a:solidFill>
              <a:effectLst/>
              <a:uLnTx/>
              <a:uFillTx/>
              <a:latin typeface="Source Sans Pro Light"/>
            </a:endParaRPr>
          </a:p>
        </p:txBody>
      </p:sp>
      <p:sp>
        <p:nvSpPr>
          <p:cNvPr id="2" name="Datumsplatzhalter 1"/>
          <p:cNvSpPr>
            <a:spLocks noGrp="1"/>
          </p:cNvSpPr>
          <p:nvPr>
            <p:ph type="dt" idx="16"/>
          </p:nvPr>
        </p:nvSpPr>
        <p:spPr bwMode="auto">
          <a:xfrm>
            <a:off x="9194105" y="6290601"/>
            <a:ext cx="1797746" cy="365125"/>
          </a:xfrm>
        </p:spPr>
        <p:txBody>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r>
              <a:rPr kumimoji="0" lang="de-DE" sz="1400" i="0" u="none" strike="noStrike" kern="1200" cap="none" spc="0" normalizeH="0" baseline="0" noProof="0" dirty="0">
                <a:ln>
                  <a:noFill/>
                </a:ln>
                <a:solidFill>
                  <a:prstClr val="white"/>
                </a:solidFill>
                <a:effectLst/>
                <a:uLnTx/>
                <a:uFillTx/>
                <a:latin typeface="Source Sans Pro Light"/>
                <a:ea typeface="+mn-ea"/>
                <a:cs typeface="+mn-cs"/>
              </a:rPr>
              <a:t>Stand: Juli 2022  </a:t>
            </a:r>
            <a:endParaRPr kumimoji="0" sz="1400" i="0" u="none" strike="noStrike" kern="1200" cap="none" spc="0" normalizeH="0" baseline="0" noProof="0" dirty="0">
              <a:ln>
                <a:noFill/>
              </a:ln>
              <a:solidFill>
                <a:prstClr val="white"/>
              </a:solidFill>
              <a:effectLst/>
              <a:uLnTx/>
              <a:uFillTx/>
              <a:latin typeface="Source Sans Pro Ligh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 name="Textplatzhalter 17"/>
          <p:cNvSpPr>
            <a:spLocks noGrp="1"/>
          </p:cNvSpPr>
          <p:nvPr>
            <p:ph type="body" sz="quarter" idx="18"/>
          </p:nvPr>
        </p:nvSpPr>
        <p:spPr bwMode="auto"/>
        <p:txBody>
          <a:bodyPr/>
          <a:lstStyle/>
          <a:p>
            <a:pPr>
              <a:defRPr/>
            </a:pPr>
            <a:r>
              <a:rPr lang="de-DE"/>
              <a:t>Literatur</a:t>
            </a:r>
            <a:endParaRPr/>
          </a:p>
        </p:txBody>
      </p:sp>
      <p:sp>
        <p:nvSpPr>
          <p:cNvPr id="17" name="Textplatzhalter 16"/>
          <p:cNvSpPr>
            <a:spLocks noGrp="1"/>
          </p:cNvSpPr>
          <p:nvPr>
            <p:ph type="body" sz="quarter" idx="17"/>
          </p:nvPr>
        </p:nvSpPr>
        <p:spPr bwMode="auto">
          <a:xfrm>
            <a:off x="442913" y="1405467"/>
            <a:ext cx="11520487" cy="4544483"/>
          </a:xfrm>
        </p:spPr>
        <p:txBody>
          <a:bodyPr/>
          <a:lstStyle/>
          <a:p>
            <a:pPr>
              <a:lnSpc>
                <a:spcPct val="100000"/>
              </a:lnSpc>
              <a:buClr>
                <a:schemeClr val="dk1"/>
              </a:buClr>
              <a:buSzPts val="1100"/>
              <a:defRPr/>
            </a:pPr>
            <a:r>
              <a:rPr lang="en-US"/>
              <a:t>Abrams, S. A., &amp; Hurst, N. M. (2010). Breast milk expression for the preterm infant. UpToDate®</a:t>
            </a:r>
            <a:endParaRPr lang="de-DE"/>
          </a:p>
          <a:p>
            <a:pPr>
              <a:lnSpc>
                <a:spcPct val="100000"/>
              </a:lnSpc>
              <a:buClr>
                <a:schemeClr val="dk1"/>
              </a:buClr>
              <a:buSzPts val="1100"/>
              <a:defRPr/>
            </a:pPr>
            <a:r>
              <a:rPr lang="en-US"/>
              <a:t>Cossey V, Johansson AB, de Halleux V, Vanhole C. The use of human milk in the neonatal intensive care unit: practices in Belgium and Luxembourg. Breastfeed Med. 2012 Aug;7:302-6.</a:t>
            </a:r>
            <a:endParaRPr lang="de-DE">
              <a:solidFill>
                <a:schemeClr val="dk1"/>
              </a:solidFill>
              <a:cs typeface="Calibri"/>
            </a:endParaRPr>
          </a:p>
          <a:p>
            <a:pPr>
              <a:lnSpc>
                <a:spcPct val="100000"/>
              </a:lnSpc>
              <a:buClr>
                <a:schemeClr val="dk1"/>
              </a:buClr>
              <a:buSzPts val="1100"/>
              <a:defRPr/>
            </a:pPr>
            <a:r>
              <a:rPr lang="en-US"/>
              <a:t>Fewtrell, M. S., Kennedy, K., Ahluwalia, J. S., Nicholl, R., Lucas, A., &amp; Burton, P. (2016). Predictors of expressed breast milk volume in mothers expressing milk for their preterm infant. Archives of Disease in Childhood-Fetal and Neonatal Edition, 101(6), F502-F506.</a:t>
            </a:r>
            <a:endParaRPr lang="de-DE">
              <a:solidFill>
                <a:schemeClr val="dk1"/>
              </a:solidFill>
              <a:ea typeface="Calibri"/>
              <a:cs typeface="Calibri"/>
            </a:endParaRPr>
          </a:p>
          <a:p>
            <a:pPr>
              <a:lnSpc>
                <a:spcPct val="100000"/>
              </a:lnSpc>
              <a:buClr>
                <a:schemeClr val="dk1"/>
              </a:buClr>
              <a:buSzPts val="1100"/>
              <a:defRPr/>
            </a:pPr>
            <a:r>
              <a:rPr lang="en-US"/>
              <a:t>Haiden N., </a:t>
            </a:r>
            <a:r>
              <a:rPr lang="de-DE"/>
              <a:t>Wald, M. &amp; Berger, A.</a:t>
            </a:r>
            <a:r>
              <a:rPr lang="en-US"/>
              <a:t> (2019) Prävention von CMV-Infektionen bei frühgeborenen (&lt;28 + 0 SSW oder einem geburtsgewicht &lt; 1000g) durch Muttermilch – Update 2018. Monatsschr Kinderheilkd 167 (4) 323-328. </a:t>
            </a:r>
            <a:endParaRPr lang="de-DE">
              <a:solidFill>
                <a:schemeClr val="dk1"/>
              </a:solidFill>
              <a:ea typeface="Calibri"/>
              <a:cs typeface="Calibri"/>
            </a:endParaRPr>
          </a:p>
          <a:p>
            <a:pPr>
              <a:lnSpc>
                <a:spcPct val="100000"/>
              </a:lnSpc>
              <a:defRPr/>
            </a:pPr>
            <a:r>
              <a:rPr lang="de-DE"/>
              <a:t>Klotz D., Jansen, S., Gebauer, C. &amp; Fuchs, H. (2018) Handling of Breast Milk by Neonatal Units. Large Differences in current practices und </a:t>
            </a:r>
            <a:r>
              <a:rPr lang="de-DE">
                <a:solidFill>
                  <a:schemeClr val="accent1"/>
                </a:solidFill>
              </a:rPr>
              <a:t>Believes, Front Pediatr. </a:t>
            </a:r>
            <a:r>
              <a:rPr lang="fr-FR">
                <a:solidFill>
                  <a:schemeClr val="accent1"/>
                </a:solidFill>
              </a:rPr>
              <a:t>2018; 6: 235</a:t>
            </a:r>
            <a:r>
              <a:rPr lang="fr-FR"/>
              <a:t>.</a:t>
            </a:r>
            <a:endParaRPr lang="de-DE">
              <a:solidFill>
                <a:schemeClr val="dk1"/>
              </a:solidFill>
              <a:ea typeface="Calibri"/>
              <a:cs typeface="Calibri"/>
            </a:endParaRPr>
          </a:p>
          <a:p>
            <a:pPr>
              <a:lnSpc>
                <a:spcPct val="100000"/>
              </a:lnSpc>
              <a:buClr>
                <a:schemeClr val="dk1"/>
              </a:buClr>
              <a:buSzPts val="1100"/>
              <a:defRPr/>
            </a:pPr>
            <a:r>
              <a:rPr lang="de-DE"/>
              <a:t>Kurath</a:t>
            </a:r>
            <a:r>
              <a:rPr lang="en-US"/>
              <a:t>, S., Halwachs-Baumann, G., Müller, W &amp; Resch, B. </a:t>
            </a:r>
            <a:r>
              <a:rPr lang="de-DE"/>
              <a:t>(2010)</a:t>
            </a:r>
            <a:r>
              <a:rPr lang="en-US"/>
              <a:t> Transmission of cytomegalovirus via breast milk to the prematurely born infant: a systematic review, Clin Microbiol Infect 2010; 16: 1172–1178</a:t>
            </a:r>
            <a:endParaRPr lang="de-DE">
              <a:solidFill>
                <a:schemeClr val="dk1"/>
              </a:solidFill>
              <a:ea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 name="Textplatzhalter 17"/>
          <p:cNvSpPr>
            <a:spLocks noGrp="1"/>
          </p:cNvSpPr>
          <p:nvPr>
            <p:ph type="body" sz="quarter" idx="18"/>
          </p:nvPr>
        </p:nvSpPr>
        <p:spPr bwMode="auto"/>
        <p:txBody>
          <a:bodyPr/>
          <a:lstStyle/>
          <a:p>
            <a:pPr>
              <a:defRPr/>
            </a:pPr>
            <a:r>
              <a:rPr lang="de-DE"/>
              <a:t>Literatur</a:t>
            </a:r>
            <a:endParaRPr/>
          </a:p>
        </p:txBody>
      </p:sp>
      <p:sp>
        <p:nvSpPr>
          <p:cNvPr id="17" name="Textplatzhalter 16"/>
          <p:cNvSpPr>
            <a:spLocks noGrp="1"/>
          </p:cNvSpPr>
          <p:nvPr>
            <p:ph type="body" sz="quarter" idx="17"/>
          </p:nvPr>
        </p:nvSpPr>
        <p:spPr bwMode="auto">
          <a:xfrm>
            <a:off x="442913" y="1405467"/>
            <a:ext cx="11520487" cy="4544483"/>
          </a:xfrm>
        </p:spPr>
        <p:txBody>
          <a:bodyPr/>
          <a:lstStyle/>
          <a:p>
            <a:pPr>
              <a:lnSpc>
                <a:spcPct val="100000"/>
              </a:lnSpc>
              <a:buClr>
                <a:schemeClr val="dk1"/>
              </a:buClr>
              <a:buSzPts val="1100"/>
              <a:defRPr/>
            </a:pPr>
            <a:r>
              <a:rPr lang="de-DE"/>
              <a:t>Lopes A.-A., Champion, V. &amp; Mitanchez, D. (2018) Nutrition of preterm Infants and raw Breast Milk Aquired Cytomegalovirus Infections: French national Audit of clinical Practices and Diagnostic Approach</a:t>
            </a:r>
            <a:r>
              <a:rPr lang="de-DE">
                <a:solidFill>
                  <a:schemeClr val="accent1"/>
                </a:solidFill>
              </a:rPr>
              <a:t>. Nutrients </a:t>
            </a:r>
            <a:r>
              <a:rPr lang="fr-FR">
                <a:solidFill>
                  <a:schemeClr val="accent1"/>
                </a:solidFill>
              </a:rPr>
              <a:t>2018 Aug; 10(8): 1119. </a:t>
            </a:r>
            <a:endParaRPr lang="de-DE"/>
          </a:p>
          <a:p>
            <a:pPr>
              <a:lnSpc>
                <a:spcPct val="100000"/>
              </a:lnSpc>
              <a:buClr>
                <a:schemeClr val="dk1"/>
              </a:buClr>
              <a:buSzPts val="1100"/>
              <a:defRPr/>
            </a:pPr>
            <a:r>
              <a:rPr lang="en-US"/>
              <a:t>Parker, L. A., Sullivan, S., Krueger, C., &amp; Mueller, M. (2015). Association of timing of initiation of breastmilk expression on milk volume and timing of lactogenesis stage II among mothers of very low-birth-weight infants. Breastfeeding medicine, 10(2), 84-91.</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 name="Textplatzhalter 17"/>
          <p:cNvSpPr>
            <a:spLocks noGrp="1"/>
          </p:cNvSpPr>
          <p:nvPr>
            <p:ph type="body" sz="quarter" idx="18"/>
          </p:nvPr>
        </p:nvSpPr>
        <p:spPr bwMode="auto"/>
        <p:txBody>
          <a:bodyPr/>
          <a:lstStyle/>
          <a:p>
            <a:pPr>
              <a:defRPr/>
            </a:pPr>
            <a:r>
              <a:rPr lang="de-DE"/>
              <a:t>Impressum</a:t>
            </a:r>
            <a:endParaRPr/>
          </a:p>
        </p:txBody>
      </p:sp>
      <p:sp>
        <p:nvSpPr>
          <p:cNvPr id="17" name="Textplatzhalter 16"/>
          <p:cNvSpPr>
            <a:spLocks noGrp="1"/>
          </p:cNvSpPr>
          <p:nvPr>
            <p:ph type="body" sz="quarter" idx="17"/>
          </p:nvPr>
        </p:nvSpPr>
        <p:spPr bwMode="auto"/>
        <p:txBody>
          <a:bodyPr/>
          <a:lstStyle/>
          <a:p>
            <a:pPr>
              <a:defRPr/>
            </a:pPr>
            <a:r>
              <a:rPr lang="de-DE"/>
              <a:t>Die Fortbildung, wie auch die Folien wurden erstellt im Rahmen des, durch den Innovationsfonds des G-Ba geförderten Forschungsprojektes: </a:t>
            </a:r>
            <a:r>
              <a:rPr lang="de-DE" b="1"/>
              <a:t>Neo-MILK: Strukturelle Stillförderung und Aufbau von Humanmilchbanken an neonatologischen Zentren </a:t>
            </a:r>
            <a:r>
              <a:rPr lang="de-DE"/>
              <a:t>(FKZ: 01NVF19027)</a:t>
            </a:r>
            <a:endParaRPr/>
          </a:p>
          <a:p>
            <a:pPr>
              <a:defRPr/>
            </a:pPr>
            <a:endParaRPr lang="de-DE"/>
          </a:p>
          <a:p>
            <a:pPr>
              <a:defRPr/>
            </a:pPr>
            <a:r>
              <a:rPr lang="de-DE"/>
              <a:t>Weitere Informationen auf: </a:t>
            </a:r>
            <a:r>
              <a:rPr lang="de-DE" b="1"/>
              <a:t>www.neo-milk.de und auf          neo_milk</a:t>
            </a:r>
          </a:p>
          <a:p>
            <a:pPr>
              <a:defRPr/>
            </a:pPr>
            <a:endParaRPr lang="de-DE"/>
          </a:p>
          <a:p>
            <a:pPr>
              <a:defRPr/>
            </a:pPr>
            <a:r>
              <a:rPr lang="de-DE"/>
              <a:t>Neo_meilk   </a:t>
            </a:r>
            <a:endParaRPr/>
          </a:p>
        </p:txBody>
      </p:sp>
      <p:pic>
        <p:nvPicPr>
          <p:cNvPr id="5" name="Grafik 4"/>
          <p:cNvPicPr>
            <a:picLocks noChangeAspect="1"/>
          </p:cNvPicPr>
          <p:nvPr/>
        </p:nvPicPr>
        <p:blipFill>
          <a:blip r:embed="rId2"/>
          <a:stretch/>
        </p:blipFill>
        <p:spPr bwMode="auto">
          <a:xfrm>
            <a:off x="9668623" y="5477981"/>
            <a:ext cx="2213137" cy="1327729"/>
          </a:xfrm>
          <a:prstGeom prst="rect">
            <a:avLst/>
          </a:prstGeom>
        </p:spPr>
      </p:pic>
      <p:pic>
        <p:nvPicPr>
          <p:cNvPr id="7" name="Grafik 6"/>
          <p:cNvPicPr>
            <a:picLocks noChangeAspect="1"/>
          </p:cNvPicPr>
          <p:nvPr/>
        </p:nvPicPr>
        <p:blipFill>
          <a:blip r:embed="rId3"/>
          <a:stretch/>
        </p:blipFill>
        <p:spPr bwMode="auto">
          <a:xfrm>
            <a:off x="442913" y="4206283"/>
            <a:ext cx="1586011" cy="1586011"/>
          </a:xfrm>
          <a:prstGeom prst="rect">
            <a:avLst/>
          </a:prstGeom>
        </p:spPr>
      </p:pic>
      <p:pic>
        <p:nvPicPr>
          <p:cNvPr id="9" name="Grafik 8"/>
          <p:cNvPicPr>
            <a:picLocks noChangeAspect="1"/>
          </p:cNvPicPr>
          <p:nvPr/>
        </p:nvPicPr>
        <p:blipFill>
          <a:blip r:embed="rId4"/>
          <a:stretch/>
        </p:blipFill>
        <p:spPr bwMode="auto">
          <a:xfrm>
            <a:off x="6096000" y="3703808"/>
            <a:ext cx="355250" cy="502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 name="Bildplatzhalter 11"/>
          <p:cNvPicPr>
            <a:picLocks noGrp="1" noChangeAspect="1"/>
          </p:cNvPicPr>
          <p:nvPr>
            <p:ph type="pic" sz="quarter" idx="14"/>
          </p:nvPr>
        </p:nvPicPr>
        <p:blipFill>
          <a:blip r:embed="rId7"/>
          <a:srcRect l="1154" t="-1397" r="-1153" b="17370"/>
          <a:stretch/>
        </p:blipFill>
        <p:spPr bwMode="auto">
          <a:xfrm>
            <a:off x="230163" y="3500082"/>
            <a:ext cx="3889376" cy="2449868"/>
          </a:xfrm>
          <a:prstGeom prst="rect">
            <a:avLst/>
          </a:prstGeom>
        </p:spPr>
      </p:pic>
      <p:sp>
        <p:nvSpPr>
          <p:cNvPr id="2" name="Textplatzhalter 1"/>
          <p:cNvSpPr>
            <a:spLocks noGrp="1"/>
          </p:cNvSpPr>
          <p:nvPr>
            <p:ph type="body" sz="quarter" idx="12"/>
          </p:nvPr>
        </p:nvSpPr>
        <p:spPr bwMode="auto"/>
        <p:txBody>
          <a:bodyPr/>
          <a:lstStyle/>
          <a:p>
            <a:pPr>
              <a:defRPr/>
            </a:pPr>
            <a:r>
              <a:rPr lang="de-DE"/>
              <a:t>Initiierung der Laktation</a:t>
            </a:r>
            <a:endParaRPr/>
          </a:p>
        </p:txBody>
      </p:sp>
      <p:sp>
        <p:nvSpPr>
          <p:cNvPr id="3" name="Textplatzhalter 2"/>
          <p:cNvSpPr>
            <a:spLocks noGrp="1"/>
          </p:cNvSpPr>
          <p:nvPr>
            <p:ph type="body" sz="quarter" idx="11"/>
          </p:nvPr>
        </p:nvSpPr>
        <p:spPr bwMode="auto"/>
        <p:txBody>
          <a:bodyPr/>
          <a:lstStyle/>
          <a:p>
            <a:pPr>
              <a:defRPr/>
            </a:pPr>
            <a:r>
              <a:rPr lang="de-DE"/>
              <a:t>01</a:t>
            </a:r>
            <a:endParaRPr/>
          </a:p>
        </p:txBody>
      </p:sp>
      <p:sp>
        <p:nvSpPr>
          <p:cNvPr id="4" name="Textplatzhalter 3"/>
          <p:cNvSpPr>
            <a:spLocks noGrp="1"/>
          </p:cNvSpPr>
          <p:nvPr>
            <p:ph type="body" sz="quarter" idx="13"/>
          </p:nvPr>
        </p:nvSpPr>
        <p:spPr bwMode="auto"/>
        <p:txBody>
          <a:bodyPr/>
          <a:lstStyle/>
          <a:p>
            <a:pPr>
              <a:defRPr/>
            </a:pPr>
            <a:r>
              <a:rPr lang="de-DE"/>
              <a:t> </a:t>
            </a:r>
            <a:endParaRPr/>
          </a:p>
        </p:txBody>
      </p:sp>
      <p:sp>
        <p:nvSpPr>
          <p:cNvPr id="7" name="Fußzeilenplatzhalter 5"/>
          <p:cNvSpPr>
            <a:spLocks noGrp="1"/>
          </p:cNvSpPr>
          <p:nvPr>
            <p:ph type="ftr" idx="15"/>
          </p:nvPr>
        </p:nvSpPr>
        <p:spPr bwMode="auto"/>
        <p:txBody>
          <a:bodyPr/>
          <a:lstStyle/>
          <a:p>
            <a:pPr>
              <a:lnSpc>
                <a:spcPct val="135000"/>
              </a:lnSpc>
              <a:buSzTx/>
              <a:defRPr/>
            </a:pPr>
            <a:r>
              <a:rPr lang="en-US"/>
              <a:t>MODUL  3</a:t>
            </a:r>
            <a:endParaRPr/>
          </a:p>
        </p:txBody>
      </p:sp>
      <p:sp>
        <p:nvSpPr>
          <p:cNvPr id="8" name="Foliennummernplatzhalter 6"/>
          <p:cNvSpPr>
            <a:spLocks noGrp="1"/>
          </p:cNvSpPr>
          <p:nvPr>
            <p:ph type="sldNum" idx="16"/>
          </p:nvPr>
        </p:nvSpPr>
        <p:spPr bwMode="auto"/>
        <p:txBody>
          <a:bodyPr/>
          <a:lstStyle/>
          <a:p>
            <a:pPr>
              <a:defRPr/>
            </a:pPr>
            <a:fld id="{00000000-1234-1234-1234-123412341234}" type="slidenum">
              <a:rPr lang="en-US"/>
              <a:t>8</a:t>
            </a:fld>
            <a:endParaRPr lang="en-US"/>
          </a:p>
        </p:txBody>
      </p:sp>
      <p:sp>
        <p:nvSpPr>
          <p:cNvPr id="5" name="Textplatzhalter 4"/>
          <p:cNvSpPr>
            <a:spLocks noGrp="1"/>
          </p:cNvSpPr>
          <p:nvPr>
            <p:ph type="body" sz="quarter" idx="17"/>
          </p:nvPr>
        </p:nvSpPr>
        <p:spPr bwMode="auto"/>
        <p:txBody>
          <a:bodyPr/>
          <a:lstStyle/>
          <a:p>
            <a:pPr lvl="1" indent="-254000">
              <a:lnSpc>
                <a:spcPct val="100000"/>
              </a:lnSpc>
              <a:spcBef>
                <a:spcPts val="1000"/>
              </a:spcBef>
              <a:buSzPts val="2200"/>
              <a:defRPr/>
            </a:pPr>
            <a:r>
              <a:rPr lang="de-DE" sz="2400">
                <a:latin typeface="Calibri"/>
                <a:ea typeface="Calibri"/>
                <a:cs typeface="Calibri"/>
              </a:rPr>
              <a:t>Innerhalb der </a:t>
            </a:r>
            <a:r>
              <a:rPr lang="de-DE" sz="2400" b="1"/>
              <a:t>ersten bis vierten  (SPÄTESTENS bis zur sechsten) Lebensstunde</a:t>
            </a:r>
            <a:r>
              <a:rPr lang="de-DE" sz="2400">
                <a:latin typeface="Calibri"/>
                <a:ea typeface="Calibri"/>
                <a:cs typeface="Calibri"/>
              </a:rPr>
              <a:t> erste Brustentleerung</a:t>
            </a:r>
            <a:endParaRPr lang="de-DE" sz="2400"/>
          </a:p>
          <a:p>
            <a:pPr lvl="1" indent="-215899">
              <a:lnSpc>
                <a:spcPct val="100000"/>
              </a:lnSpc>
              <a:spcBef>
                <a:spcPts val="1000"/>
              </a:spcBef>
              <a:buClr>
                <a:schemeClr val="accent3"/>
              </a:buClr>
              <a:buSzPct val="110000"/>
              <a:defRPr/>
            </a:pPr>
            <a:r>
              <a:rPr lang="de-DE" sz="2400" b="1"/>
              <a:t>Manuelle Brustentleerung i</a:t>
            </a:r>
            <a:r>
              <a:rPr lang="de-DE" sz="2400">
                <a:latin typeface="Calibri"/>
                <a:ea typeface="Calibri"/>
                <a:cs typeface="Calibri"/>
              </a:rPr>
              <a:t>nnerhalb der ersten 48 bis 72 Stunden</a:t>
            </a:r>
            <a:endParaRPr/>
          </a:p>
          <a:p>
            <a:pPr marL="469900" lvl="1" indent="0">
              <a:lnSpc>
                <a:spcPct val="100000"/>
              </a:lnSpc>
              <a:spcBef>
                <a:spcPts val="1000"/>
              </a:spcBef>
              <a:buClr>
                <a:schemeClr val="accent3"/>
              </a:buClr>
              <a:buSzPct val="110000"/>
              <a:buNone/>
              <a:defRPr/>
            </a:pPr>
            <a:endParaRPr lang="de-DE" sz="2400">
              <a:latin typeface="Calibri"/>
              <a:ea typeface="Calibri"/>
              <a:cs typeface="Calibri"/>
            </a:endParaRPr>
          </a:p>
          <a:p>
            <a:pPr marL="457200" lvl="1" indent="0">
              <a:lnSpc>
                <a:spcPct val="100000"/>
              </a:lnSpc>
              <a:spcBef>
                <a:spcPts val="1000"/>
              </a:spcBef>
              <a:buClr>
                <a:schemeClr val="dk1"/>
              </a:buClr>
              <a:buSzPts val="1100"/>
              <a:buNone/>
              <a:defRPr/>
            </a:pPr>
            <a:r>
              <a:rPr lang="de-DE" sz="2400"/>
              <a:t>Milchmenge am 7. Tag pp: </a:t>
            </a:r>
            <a:r>
              <a:rPr lang="de-DE" sz="1600"/>
              <a:t>(Parker et al., 2015)</a:t>
            </a:r>
            <a:endParaRPr/>
          </a:p>
          <a:p>
            <a:pPr marL="457200" lvl="1" indent="0">
              <a:lnSpc>
                <a:spcPct val="100000"/>
              </a:lnSpc>
              <a:spcBef>
                <a:spcPts val="1000"/>
              </a:spcBef>
              <a:buClr>
                <a:schemeClr val="dk1"/>
              </a:buClr>
              <a:buSzPts val="1100"/>
              <a:buNone/>
              <a:defRPr/>
            </a:pPr>
            <a:r>
              <a:rPr lang="de-DE" sz="2400" b="1"/>
              <a:t>Expressionsbeginn bis 6h</a:t>
            </a:r>
            <a:r>
              <a:rPr lang="de-DE" sz="2400"/>
              <a:t> nach Entbindung: </a:t>
            </a:r>
            <a:r>
              <a:rPr lang="de-DE" sz="2400" b="1"/>
              <a:t>252,7 ml </a:t>
            </a:r>
            <a:endParaRPr lang="de-DE" sz="2400"/>
          </a:p>
          <a:p>
            <a:pPr marL="457200" lvl="1" indent="0">
              <a:lnSpc>
                <a:spcPct val="100000"/>
              </a:lnSpc>
              <a:spcBef>
                <a:spcPts val="1000"/>
              </a:spcBef>
              <a:spcAft>
                <a:spcPts val="1200"/>
              </a:spcAft>
              <a:buNone/>
              <a:defRPr/>
            </a:pPr>
            <a:r>
              <a:rPr lang="de-DE" sz="2400" b="1"/>
              <a:t>Expressionsbeginn später als 6h</a:t>
            </a:r>
            <a:r>
              <a:rPr lang="de-DE" sz="2400"/>
              <a:t>: </a:t>
            </a:r>
            <a:r>
              <a:rPr lang="de-DE" sz="2400" b="1"/>
              <a:t>125,7 ml</a:t>
            </a:r>
            <a:endParaRPr lang="de-DE" sz="2400"/>
          </a:p>
        </p:txBody>
      </p:sp>
      <p:sp>
        <p:nvSpPr>
          <p:cNvPr id="6" name="Ellipse 5"/>
          <p:cNvSpPr/>
          <p:nvPr/>
        </p:nvSpPr>
        <p:spPr bwMode="auto">
          <a:xfrm>
            <a:off x="10115550" y="4286250"/>
            <a:ext cx="1440180" cy="514350"/>
          </a:xfrm>
          <a:prstGeom prst="ellipse">
            <a:avLst/>
          </a:prstGeom>
          <a:noFill/>
          <a:ln w="38100">
            <a:solidFill>
              <a:srgbClr val="F3C45E"/>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9" name="Ellipse 8"/>
          <p:cNvSpPr/>
          <p:nvPr/>
        </p:nvSpPr>
        <p:spPr bwMode="auto">
          <a:xfrm>
            <a:off x="8759190" y="4792980"/>
            <a:ext cx="1440180" cy="514350"/>
          </a:xfrm>
          <a:prstGeom prst="ellipse">
            <a:avLst/>
          </a:prstGeom>
          <a:noFill/>
          <a:ln w="38100">
            <a:solidFill>
              <a:srgbClr val="F3C45E"/>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pic>
        <p:nvPicPr>
          <p:cNvPr id="10" name="Aufgezeichneter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p:blipFill>
        <p:spPr bwMode="auto">
          <a:xfrm>
            <a:off x="4680000" y="901114"/>
            <a:ext cx="406400" cy="406400"/>
          </a:xfrm>
          <a:prstGeom prst="rect">
            <a:avLst/>
          </a:prstGeom>
        </p:spPr>
      </p:pic>
      <p:pic>
        <p:nvPicPr>
          <p:cNvPr id="11" name="Aufgezeichneter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p:blipFill>
        <p:spPr bwMode="auto">
          <a:xfrm>
            <a:off x="4680000" y="342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69"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81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Grafik 7"/>
          <p:cNvPicPr>
            <a:picLocks noChangeAspect="1"/>
          </p:cNvPicPr>
          <p:nvPr/>
        </p:nvPicPr>
        <p:blipFill>
          <a:blip r:embed="rId5"/>
          <a:srcRect l="34953"/>
          <a:stretch/>
        </p:blipFill>
        <p:spPr bwMode="auto">
          <a:xfrm>
            <a:off x="9288489" y="3896748"/>
            <a:ext cx="2505628" cy="2887589"/>
          </a:xfrm>
          <a:prstGeom prst="rect">
            <a:avLst/>
          </a:prstGeom>
        </p:spPr>
      </p:pic>
      <p:pic>
        <p:nvPicPr>
          <p:cNvPr id="4" name="Grafik 3"/>
          <p:cNvPicPr>
            <a:picLocks noChangeAspect="1"/>
          </p:cNvPicPr>
          <p:nvPr/>
        </p:nvPicPr>
        <p:blipFill>
          <a:blip r:embed="rId6"/>
          <a:srcRect l="17430" t="6485" r="9412" b="21692"/>
          <a:stretch/>
        </p:blipFill>
        <p:spPr bwMode="auto">
          <a:xfrm>
            <a:off x="5891583" y="4461731"/>
            <a:ext cx="2710347" cy="1994693"/>
          </a:xfrm>
          <a:prstGeom prst="rect">
            <a:avLst/>
          </a:prstGeom>
        </p:spPr>
      </p:pic>
      <p:sp>
        <p:nvSpPr>
          <p:cNvPr id="13" name="Textplatzhalter 12"/>
          <p:cNvSpPr>
            <a:spLocks noGrp="1"/>
          </p:cNvSpPr>
          <p:nvPr>
            <p:ph type="body" sz="quarter" idx="17"/>
          </p:nvPr>
        </p:nvSpPr>
        <p:spPr bwMode="auto"/>
        <p:txBody>
          <a:bodyPr/>
          <a:lstStyle/>
          <a:p>
            <a:pPr marL="1254125" lvl="1" indent="0" defTabSz="449263">
              <a:lnSpc>
                <a:spcPct val="100000"/>
              </a:lnSpc>
              <a:spcBef>
                <a:spcPts val="1000"/>
              </a:spcBef>
              <a:spcAft>
                <a:spcPts val="1000"/>
              </a:spcAft>
              <a:buNone/>
              <a:defRPr/>
            </a:pPr>
            <a:r>
              <a:rPr lang="de-DE" sz="2400" b="1"/>
              <a:t>Goldstandard: Kombination der manuellen Brustentleerung und dem doppelseitigen Abpumpen mit Brustkompression </a:t>
            </a:r>
            <a:endParaRPr/>
          </a:p>
          <a:p>
            <a:pPr lvl="1">
              <a:lnSpc>
                <a:spcPct val="100000"/>
              </a:lnSpc>
              <a:spcBef>
                <a:spcPts val="1000"/>
              </a:spcBef>
              <a:spcAft>
                <a:spcPts val="1000"/>
              </a:spcAft>
              <a:buFont typeface="Arial"/>
              <a:buChar char="•"/>
              <a:defRPr/>
            </a:pPr>
            <a:r>
              <a:rPr lang="de-DE" sz="2400"/>
              <a:t>Primär steht die Häufigkeit der Brustentleerung im Vordergrund</a:t>
            </a:r>
            <a:endParaRPr/>
          </a:p>
          <a:p>
            <a:pPr marL="457200" lvl="1" indent="0">
              <a:lnSpc>
                <a:spcPct val="100000"/>
              </a:lnSpc>
              <a:spcBef>
                <a:spcPts val="1000"/>
              </a:spcBef>
              <a:buNone/>
              <a:defRPr/>
            </a:pPr>
            <a:r>
              <a:rPr lang="de-DE" sz="2400"/>
              <a:t>  </a:t>
            </a:r>
            <a:r>
              <a:rPr lang="de-DE" sz="3200">
                <a:solidFill>
                  <a:schemeClr val="accent3"/>
                </a:solidFill>
                <a:latin typeface="Source Sans Pro SemiBold"/>
              </a:rPr>
              <a:t>→</a:t>
            </a:r>
            <a:r>
              <a:rPr lang="de-DE" sz="2400"/>
              <a:t> 	</a:t>
            </a:r>
            <a:r>
              <a:rPr lang="de-DE" sz="2400" b="1"/>
              <a:t>8- bis 10-mal innerhalb 24 Stunden</a:t>
            </a:r>
            <a:r>
              <a:rPr lang="de-DE" sz="2400"/>
              <a:t>, davon sollte 		</a:t>
            </a:r>
            <a:r>
              <a:rPr lang="de-DE" sz="2400" b="1"/>
              <a:t>zwei Mal nachts </a:t>
            </a:r>
            <a:r>
              <a:rPr lang="de-DE" sz="2400"/>
              <a:t>entleert werden</a:t>
            </a:r>
            <a:endParaRPr/>
          </a:p>
          <a:p>
            <a:pPr marL="457200" lvl="1" indent="0">
              <a:spcBef>
                <a:spcPts val="0"/>
              </a:spcBef>
              <a:spcAft>
                <a:spcPts val="1000"/>
              </a:spcAft>
              <a:buNone/>
              <a:defRPr/>
            </a:pPr>
            <a:endParaRPr lang="de-DE" sz="2400"/>
          </a:p>
          <a:p>
            <a:pPr marL="457200" lvl="1" indent="0">
              <a:spcBef>
                <a:spcPts val="0"/>
              </a:spcBef>
              <a:buNone/>
              <a:defRPr/>
            </a:pPr>
            <a:endParaRPr lang="de-DE" sz="2000"/>
          </a:p>
          <a:p>
            <a:pPr marL="457200" lvl="1" indent="0">
              <a:spcBef>
                <a:spcPts val="0"/>
              </a:spcBef>
              <a:buNone/>
              <a:defRPr/>
            </a:pPr>
            <a:endParaRPr lang="de-DE" sz="2000"/>
          </a:p>
          <a:p>
            <a:pPr marL="457200" lvl="1" indent="0">
              <a:spcBef>
                <a:spcPts val="0"/>
              </a:spcBef>
              <a:buNone/>
              <a:defRPr/>
            </a:pPr>
            <a:endParaRPr lang="de-DE" sz="2000"/>
          </a:p>
          <a:p>
            <a:pPr marL="457200" lvl="1" indent="0">
              <a:spcBef>
                <a:spcPts val="0"/>
              </a:spcBef>
              <a:buNone/>
              <a:defRPr/>
            </a:pPr>
            <a:endParaRPr lang="de-DE" sz="2000"/>
          </a:p>
        </p:txBody>
      </p:sp>
      <p:sp>
        <p:nvSpPr>
          <p:cNvPr id="10" name="Textplatzhalter 9"/>
          <p:cNvSpPr>
            <a:spLocks noGrp="1"/>
          </p:cNvSpPr>
          <p:nvPr>
            <p:ph type="body" sz="quarter" idx="12"/>
          </p:nvPr>
        </p:nvSpPr>
        <p:spPr bwMode="auto"/>
        <p:txBody>
          <a:bodyPr/>
          <a:lstStyle/>
          <a:p>
            <a:pPr>
              <a:defRPr/>
            </a:pPr>
            <a:r>
              <a:rPr lang="de-DE"/>
              <a:t>Initiierung der Laktation</a:t>
            </a:r>
            <a:endParaRPr/>
          </a:p>
        </p:txBody>
      </p:sp>
      <p:sp>
        <p:nvSpPr>
          <p:cNvPr id="9" name="Textplatzhalter 8"/>
          <p:cNvSpPr>
            <a:spLocks noGrp="1"/>
          </p:cNvSpPr>
          <p:nvPr>
            <p:ph type="body" sz="quarter" idx="11"/>
          </p:nvPr>
        </p:nvSpPr>
        <p:spPr bwMode="auto"/>
        <p:txBody>
          <a:bodyPr/>
          <a:lstStyle/>
          <a:p>
            <a:pPr>
              <a:defRPr/>
            </a:pPr>
            <a:r>
              <a:rPr lang="de-DE"/>
              <a:t>01</a:t>
            </a:r>
            <a:endParaRPr/>
          </a:p>
        </p:txBody>
      </p:sp>
      <p:sp>
        <p:nvSpPr>
          <p:cNvPr id="11" name="Textplatzhalter 10"/>
          <p:cNvSpPr>
            <a:spLocks noGrp="1"/>
          </p:cNvSpPr>
          <p:nvPr>
            <p:ph type="body" sz="quarter" idx="13"/>
          </p:nvPr>
        </p:nvSpPr>
        <p:spPr bwMode="auto"/>
        <p:txBody>
          <a:bodyPr/>
          <a:lstStyle/>
          <a:p>
            <a:pPr>
              <a:defRPr/>
            </a:pPr>
            <a:r>
              <a:rPr lang="de-DE"/>
              <a:t> </a:t>
            </a:r>
            <a:endParaRPr/>
          </a:p>
        </p:txBody>
      </p:sp>
      <p:sp>
        <p:nvSpPr>
          <p:cNvPr id="6" name="Fußzeilenplatzhalter 5"/>
          <p:cNvSpPr>
            <a:spLocks noGrp="1"/>
          </p:cNvSpPr>
          <p:nvPr>
            <p:ph type="ftr" idx="15"/>
          </p:nvPr>
        </p:nvSpPr>
        <p:spPr bwMode="auto"/>
        <p:txBody>
          <a:bodyPr/>
          <a:lstStyle/>
          <a:p>
            <a:pPr marL="0" marR="0" lvl="0" indent="0" algn="ctr" defTabSz="914400">
              <a:lnSpc>
                <a:spcPct val="135000"/>
              </a:lnSpc>
              <a:spcBef>
                <a:spcPts val="0"/>
              </a:spcBef>
              <a:spcAft>
                <a:spcPts val="0"/>
              </a:spcAft>
              <a:buClrTx/>
              <a:buSzTx/>
              <a:buFontTx/>
              <a:buNone/>
              <a:defRPr/>
            </a:pPr>
            <a:r>
              <a:rPr lang="en-US" sz="1200" b="0" i="0" u="none" strike="noStrike" cap="none" spc="-40">
                <a:ln>
                  <a:noFill/>
                </a:ln>
                <a:solidFill>
                  <a:prstClr val="white"/>
                </a:solidFill>
                <a:latin typeface="Source Sans Pro SemiBold"/>
                <a:cs typeface="Arial"/>
              </a:rPr>
              <a:t>MODUL 3</a:t>
            </a:r>
            <a:endParaRPr/>
          </a:p>
        </p:txBody>
      </p:sp>
      <p:sp>
        <p:nvSpPr>
          <p:cNvPr id="7" name="Foliennummernplatzhalter 6"/>
          <p:cNvSpPr>
            <a:spLocks noGrp="1"/>
          </p:cNvSpPr>
          <p:nvPr>
            <p:ph type="sldNum" idx="16"/>
          </p:nvPr>
        </p:nvSpPr>
        <p:spPr bwMode="auto"/>
        <p:txBody>
          <a:bodyPr/>
          <a:lstStyle/>
          <a:p>
            <a:pPr marL="0" marR="0" lvl="0" indent="0" algn="r" defTabSz="914400">
              <a:lnSpc>
                <a:spcPct val="100000"/>
              </a:lnSpc>
              <a:spcBef>
                <a:spcPts val="0"/>
              </a:spcBef>
              <a:spcAft>
                <a:spcPts val="0"/>
              </a:spcAft>
              <a:buClrTx/>
              <a:buSzTx/>
              <a:buFontTx/>
              <a:buNone/>
              <a:defRPr/>
            </a:pPr>
            <a:fld id="{00000000-1234-1234-1234-123412341234}" type="slidenum">
              <a:rPr lang="en-US" sz="1200" b="0" i="0" u="none" strike="noStrike" cap="none" spc="0">
                <a:ln>
                  <a:noFill/>
                </a:ln>
                <a:solidFill>
                  <a:prstClr val="white"/>
                </a:solidFill>
                <a:latin typeface="Source Sans Pro SemiBold"/>
                <a:cs typeface="Arial"/>
              </a:rPr>
              <a:t>9</a:t>
            </a:fld>
            <a:endParaRPr lang="en-US" sz="1200" b="0" i="0" u="none" strike="noStrike" cap="none" spc="0">
              <a:ln>
                <a:noFill/>
              </a:ln>
              <a:solidFill>
                <a:prstClr val="white"/>
              </a:solidFill>
              <a:latin typeface="Source Sans Pro SemiBold"/>
              <a:cs typeface="Arial"/>
            </a:endParaRPr>
          </a:p>
        </p:txBody>
      </p:sp>
      <p:pic>
        <p:nvPicPr>
          <p:cNvPr id="14" name="Grafik 13"/>
          <p:cNvPicPr>
            <a:picLocks noChangeAspect="1"/>
          </p:cNvPicPr>
          <p:nvPr/>
        </p:nvPicPr>
        <p:blipFill>
          <a:blip r:embed="rId7"/>
          <a:stretch/>
        </p:blipFill>
        <p:spPr bwMode="auto">
          <a:xfrm>
            <a:off x="4872038" y="1176943"/>
            <a:ext cx="646563" cy="646563"/>
          </a:xfrm>
          <a:prstGeom prst="rect">
            <a:avLst/>
          </a:prstGeom>
          <a:effectLst>
            <a:outerShdw blurRad="139700" dist="25400" dir="5400000" rotWithShape="0">
              <a:srgbClr val="000000">
                <a:alpha val="32000"/>
              </a:srgbClr>
            </a:outerShdw>
          </a:effectLst>
        </p:spPr>
      </p:pic>
      <p:pic>
        <p:nvPicPr>
          <p:cNvPr id="2" name="Aufgezeichneter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p:blipFill>
        <p:spPr bwMode="auto">
          <a:xfrm>
            <a:off x="4680000" y="36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7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sign Neo Milk">
  <a:themeElements>
    <a:clrScheme name="NeoMilk2">
      <a:dk1>
        <a:srgbClr val="2B5A70"/>
      </a:dk1>
      <a:lt1>
        <a:sysClr val="window" lastClr="FFFFFF"/>
      </a:lt1>
      <a:dk2>
        <a:srgbClr val="83B0C2"/>
      </a:dk2>
      <a:lt2>
        <a:srgbClr val="E7E6E6"/>
      </a:lt2>
      <a:accent1>
        <a:srgbClr val="2B5A70"/>
      </a:accent1>
      <a:accent2>
        <a:srgbClr val="83B0C2"/>
      </a:accent2>
      <a:accent3>
        <a:srgbClr val="F3C45E"/>
      </a:accent3>
      <a:accent4>
        <a:srgbClr val="C3F9FF"/>
      </a:accent4>
      <a:accent5>
        <a:srgbClr val="A5A5A5"/>
      </a:accent5>
      <a:accent6>
        <a:srgbClr val="BAA1BD"/>
      </a:accent6>
      <a:hlink>
        <a:srgbClr val="4472C4"/>
      </a:hlink>
      <a:folHlink>
        <a:srgbClr val="BAA1BD"/>
      </a:folHlink>
    </a:clrScheme>
    <a:fontScheme name="NeoMilk_v2">
      <a:majorFont>
        <a:latin typeface="Source Sans Pro SemiBold"/>
        <a:ea typeface="Arial"/>
        <a:cs typeface="Arial"/>
      </a:majorFont>
      <a:minorFont>
        <a:latin typeface="Source Sans Pro Ligh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ln>
          <a:noFill/>
        </a:ln>
      </a:spPr>
      <a:bodyPr/>
      <a:lstStyle/>
      <a:style>
        <a:lnRef idx="2">
          <a:schemeClr val="accent1">
            <a:shade val="50000"/>
          </a:schemeClr>
        </a:lnRef>
        <a:fillRef idx="1">
          <a:schemeClr val="accent1"/>
        </a:fillRef>
        <a:effectRef idx="0">
          <a:schemeClr val="accent1"/>
        </a:effectRef>
        <a:fontRef idx="minor">
          <a:schemeClr val="lt1"/>
        </a:fontRef>
      </a:style>
    </a:spDef>
    <a:txDef>
      <a:spPr bwMode="auto">
        <a:prstGeom prst="rect">
          <a:avLst/>
        </a:prstGeom>
        <a:noFill/>
      </a:spPr>
      <a:bodyPr/>
      <a:lstStyle/>
    </a:txDef>
  </a:objectDefaults>
  <a:extraClrSchemeLst/>
</a:theme>
</file>

<file path=ppt/theme/theme2.xml><?xml version="1.0" encoding="utf-8"?>
<a:theme xmlns:a="http://schemas.openxmlformats.org/drawingml/2006/main" name="Office">
  <a:themeElements>
    <a:clrScheme name="NeoMilk2">
      <a:dk1>
        <a:srgbClr val="2B5A70"/>
      </a:dk1>
      <a:lt1>
        <a:sysClr val="window" lastClr="FFFFFF"/>
      </a:lt1>
      <a:dk2>
        <a:srgbClr val="83B0C2"/>
      </a:dk2>
      <a:lt2>
        <a:srgbClr val="E7E6E6"/>
      </a:lt2>
      <a:accent1>
        <a:srgbClr val="2B5A70"/>
      </a:accent1>
      <a:accent2>
        <a:srgbClr val="83B0C2"/>
      </a:accent2>
      <a:accent3>
        <a:srgbClr val="F3C45E"/>
      </a:accent3>
      <a:accent4>
        <a:srgbClr val="C3F9FF"/>
      </a:accent4>
      <a:accent5>
        <a:srgbClr val="A5A5A5"/>
      </a:accent5>
      <a:accent6>
        <a:srgbClr val="BAA1BD"/>
      </a:accent6>
      <a:hlink>
        <a:srgbClr val="4472C4"/>
      </a:hlink>
      <a:folHlink>
        <a:srgbClr val="BAA1BD"/>
      </a:folHlink>
    </a:clrScheme>
    <a:fontScheme name="NeoMilk_v2">
      <a:majorFont>
        <a:latin typeface="Source Sans Pro SemiBold"/>
        <a:ea typeface="Arial"/>
        <a:cs typeface="Arial"/>
      </a:majorFont>
      <a:minorFont>
        <a:latin typeface="Source Sans Pro Ligh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ln>
          <a:noFill/>
        </a:ln>
      </a:spPr>
      <a:bodyPr/>
      <a:lstStyle/>
      <a:style>
        <a:lnRef idx="2">
          <a:schemeClr val="accent1">
            <a:shade val="50000"/>
          </a:schemeClr>
        </a:lnRef>
        <a:fillRef idx="1">
          <a:schemeClr val="accent1"/>
        </a:fillRef>
        <a:effectRef idx="0">
          <a:schemeClr val="accent1"/>
        </a:effectRef>
        <a:fontRef idx="minor">
          <a:schemeClr val="lt1"/>
        </a:fontRef>
      </a:style>
    </a:spDef>
    <a:txDef>
      <a:spPr bwMode="auto">
        <a:prstGeom prst="rect">
          <a:avLst/>
        </a:prstGeom>
        <a:noFill/>
      </a:spPr>
      <a:bodyPr/>
      <a:lstStyle/>
    </a:txDef>
  </a:objectDefaults>
  <a:extraClrSchemeLst/>
</a:theme>
</file>

<file path=ppt/theme/theme3.xml><?xml version="1.0" encoding="utf-8"?>
<a:theme xmlns:a="http://schemas.openxmlformats.org/drawingml/2006/main" name="1_Design Neo Milk">
  <a:themeElements>
    <a:clrScheme name="NeoMilk2">
      <a:dk1>
        <a:srgbClr val="2B5A70"/>
      </a:dk1>
      <a:lt1>
        <a:sysClr val="window" lastClr="FFFFFF"/>
      </a:lt1>
      <a:dk2>
        <a:srgbClr val="83B0C2"/>
      </a:dk2>
      <a:lt2>
        <a:srgbClr val="E7E6E6"/>
      </a:lt2>
      <a:accent1>
        <a:srgbClr val="2B5A70"/>
      </a:accent1>
      <a:accent2>
        <a:srgbClr val="83B0C2"/>
      </a:accent2>
      <a:accent3>
        <a:srgbClr val="F3C45E"/>
      </a:accent3>
      <a:accent4>
        <a:srgbClr val="C3F9FF"/>
      </a:accent4>
      <a:accent5>
        <a:srgbClr val="A5A5A5"/>
      </a:accent5>
      <a:accent6>
        <a:srgbClr val="BAA1BD"/>
      </a:accent6>
      <a:hlink>
        <a:srgbClr val="4472C4"/>
      </a:hlink>
      <a:folHlink>
        <a:srgbClr val="BAA1BD"/>
      </a:folHlink>
    </a:clrScheme>
    <a:fontScheme name="NeoMilk_v2">
      <a:majorFont>
        <a:latin typeface="Source Sans Pro SemiBold"/>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outerShdw blurRad="139700" dist="25400" dir="5400000" algn="t" rotWithShape="0">
            <a:prstClr val="black">
              <a:alpha val="32000"/>
            </a:prstClr>
          </a:outerShdw>
        </a:effectLst>
      </a:spPr>
      <a:bodyPr rtlCol="0" anchor="ctr"/>
      <a:lstStyle>
        <a:defPPr algn="ctr">
          <a:defRPr sz="40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ct val="135000"/>
          </a:lnSpc>
          <a:defRPr sz="2000" dirty="0" err="1" smtClean="0"/>
        </a:defPPr>
      </a:lstStyle>
    </a:txDef>
  </a:objectDefaults>
  <a:extraClrSchemeLst/>
  <a:extLst>
    <a:ext uri="{05A4C25C-085E-4340-85A3-A5531E510DB2}">
      <thm15:themeFamily xmlns:thm15="http://schemas.microsoft.com/office/thememl/2012/main" name="Design Neo Milk" id="{259D58F6-6985-4E42-876B-4E78DC0F06CA}" vid="{E637448B-A598-AC4F-8CE1-7E0EF723CF0B}"/>
    </a:ext>
  </a:extLst>
</a:theme>
</file>

<file path=ppt/theme/theme4.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4521</Words>
  <Application>Microsoft Office PowerPoint</Application>
  <DocSecurity>0</DocSecurity>
  <PresentationFormat>Breitbild</PresentationFormat>
  <Paragraphs>755</Paragraphs>
  <Slides>78</Slides>
  <Notes>25</Notes>
  <HiddenSlides>0</HiddenSlides>
  <MMClips>23</MMClips>
  <ScaleCrop>false</ScaleCrop>
  <HeadingPairs>
    <vt:vector size="6" baseType="variant">
      <vt:variant>
        <vt:lpstr>Verwendete Schriftarten</vt:lpstr>
      </vt:variant>
      <vt:variant>
        <vt:i4>6</vt:i4>
      </vt:variant>
      <vt:variant>
        <vt:lpstr>Design</vt:lpstr>
      </vt:variant>
      <vt:variant>
        <vt:i4>3</vt:i4>
      </vt:variant>
      <vt:variant>
        <vt:lpstr>Folientitel</vt:lpstr>
      </vt:variant>
      <vt:variant>
        <vt:i4>78</vt:i4>
      </vt:variant>
    </vt:vector>
  </HeadingPairs>
  <TitlesOfParts>
    <vt:vector size="87" baseType="lpstr">
      <vt:lpstr>Arial</vt:lpstr>
      <vt:lpstr>Calibri</vt:lpstr>
      <vt:lpstr>Source Sans Pro</vt:lpstr>
      <vt:lpstr>Source Sans Pro Light</vt:lpstr>
      <vt:lpstr>Source Sans Pro SemiBold</vt:lpstr>
      <vt:lpstr>Symbol</vt:lpstr>
      <vt:lpstr>Design Neo Milk</vt:lpstr>
      <vt:lpstr>Office</vt:lpstr>
      <vt:lpstr>1_Design Neo Milk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 3  Initiierung und Aufrechterhaltung der Laktation</dc:title>
  <dc:subject/>
  <dc:creator>Stirner, Anna</dc:creator>
  <cp:keywords/>
  <dc:description/>
  <cp:lastModifiedBy>Zahr, Kira</cp:lastModifiedBy>
  <cp:revision>33</cp:revision>
  <dcterms:modified xsi:type="dcterms:W3CDTF">2022-08-08T11:23:15Z</dcterms:modified>
  <cp:category/>
  <dc:identifier/>
  <cp:contentStatus/>
  <dc:language/>
  <cp:version/>
</cp:coreProperties>
</file>